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86" r:id="rId9"/>
    <p:sldId id="292" r:id="rId10"/>
    <p:sldId id="293" r:id="rId11"/>
    <p:sldId id="294" r:id="rId12"/>
    <p:sldId id="287" r:id="rId13"/>
    <p:sldId id="291" r:id="rId14"/>
    <p:sldId id="289" r:id="rId15"/>
    <p:sldId id="290" r:id="rId16"/>
    <p:sldId id="302" r:id="rId17"/>
    <p:sldId id="276" r:id="rId18"/>
    <p:sldId id="296" r:id="rId19"/>
    <p:sldId id="297" r:id="rId20"/>
    <p:sldId id="298" r:id="rId21"/>
    <p:sldId id="299" r:id="rId22"/>
    <p:sldId id="300" r:id="rId23"/>
    <p:sldId id="270" r:id="rId24"/>
    <p:sldId id="271" r:id="rId25"/>
    <p:sldId id="272" r:id="rId26"/>
    <p:sldId id="307" r:id="rId27"/>
    <p:sldId id="30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>
      <p:cViewPr varScale="1">
        <p:scale>
          <a:sx n="67" d="100"/>
          <a:sy n="67" d="100"/>
        </p:scale>
        <p:origin x="9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F9DA38-4D1B-4555-BC14-D402A2EC160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C23AE5-6308-4DB0-B612-C5AFE51F964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i="0" dirty="0"/>
            <a:t>Extended producer responsibility (EPR), is an exercise and a policy method by which the producers take responsibility for the organization of the disposal of products they create Produce once those products are designated as not useful by consumers. </a:t>
          </a:r>
          <a:endParaRPr lang="en-US" sz="1600" dirty="0"/>
        </a:p>
      </dgm:t>
    </dgm:pt>
    <dgm:pt modelId="{E625533F-05CD-41EA-9D40-CC8A233A150A}" type="parTrans" cxnId="{DC4E0AFC-DAB5-408F-B0A0-136562315C07}">
      <dgm:prSet/>
      <dgm:spPr/>
      <dgm:t>
        <a:bodyPr/>
        <a:lstStyle/>
        <a:p>
          <a:endParaRPr lang="en-US"/>
        </a:p>
      </dgm:t>
    </dgm:pt>
    <dgm:pt modelId="{DB699CF9-914B-4459-822D-B19C8333B867}" type="sibTrans" cxnId="{DC4E0AFC-DAB5-408F-B0A0-136562315C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B8662AE-8041-4BDF-8650-848D4DC95D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By making the manufacturer of the  product responsible for the entire life-  cycle of the product and especially for the  take-back, recycling and final disposal.</a:t>
          </a:r>
        </a:p>
      </dgm:t>
    </dgm:pt>
    <dgm:pt modelId="{CEC79751-93C4-4D58-904D-0E17434FBFC2}" type="parTrans" cxnId="{BCDE0108-5E63-456D-AA8D-D2450F915591}">
      <dgm:prSet/>
      <dgm:spPr/>
      <dgm:t>
        <a:bodyPr/>
        <a:lstStyle/>
        <a:p>
          <a:endParaRPr lang="en-US"/>
        </a:p>
      </dgm:t>
    </dgm:pt>
    <dgm:pt modelId="{7AEE4F34-B403-456F-8FF5-210F17A9159E}" type="sibTrans" cxnId="{BCDE0108-5E63-456D-AA8D-D2450F915591}">
      <dgm:prSet/>
      <dgm:spPr/>
      <dgm:t>
        <a:bodyPr/>
        <a:lstStyle/>
        <a:p>
          <a:endParaRPr lang="en-US"/>
        </a:p>
      </dgm:t>
    </dgm:pt>
    <dgm:pt modelId="{1026E7CF-A079-45DA-ACA8-CEC96F8ED781}" type="pres">
      <dgm:prSet presAssocID="{39F9DA38-4D1B-4555-BC14-D402A2EC1600}" presName="root" presStyleCnt="0">
        <dgm:presLayoutVars>
          <dgm:dir/>
          <dgm:resizeHandles val="exact"/>
        </dgm:presLayoutVars>
      </dgm:prSet>
      <dgm:spPr/>
    </dgm:pt>
    <dgm:pt modelId="{D18E4FBD-FA03-4FD5-9B5E-679A48CCE4FC}" type="pres">
      <dgm:prSet presAssocID="{4EC23AE5-6308-4DB0-B612-C5AFE51F9647}" presName="compNode" presStyleCnt="0"/>
      <dgm:spPr/>
    </dgm:pt>
    <dgm:pt modelId="{08244421-7C1F-40B0-951F-819F98DC151E}" type="pres">
      <dgm:prSet presAssocID="{4EC23AE5-6308-4DB0-B612-C5AFE51F9647}" presName="bgRect" presStyleLbl="bgShp" presStyleIdx="0" presStyleCnt="2"/>
      <dgm:spPr/>
    </dgm:pt>
    <dgm:pt modelId="{5BC89B52-B9E6-4F49-BC7E-D747F30B7B43}" type="pres">
      <dgm:prSet presAssocID="{4EC23AE5-6308-4DB0-B612-C5AFE51F964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28EB8E6-7638-4B89-98E3-508075C4AED9}" type="pres">
      <dgm:prSet presAssocID="{4EC23AE5-6308-4DB0-B612-C5AFE51F9647}" presName="spaceRect" presStyleCnt="0"/>
      <dgm:spPr/>
    </dgm:pt>
    <dgm:pt modelId="{2660443B-5FFD-4507-9F3A-8A3B8DB0CEBC}" type="pres">
      <dgm:prSet presAssocID="{4EC23AE5-6308-4DB0-B612-C5AFE51F9647}" presName="parTx" presStyleLbl="revTx" presStyleIdx="0" presStyleCnt="2" custScaleX="115221">
        <dgm:presLayoutVars>
          <dgm:chMax val="0"/>
          <dgm:chPref val="0"/>
        </dgm:presLayoutVars>
      </dgm:prSet>
      <dgm:spPr/>
    </dgm:pt>
    <dgm:pt modelId="{53A33A07-BC40-491D-806C-B202B688417E}" type="pres">
      <dgm:prSet presAssocID="{DB699CF9-914B-4459-822D-B19C8333B867}" presName="sibTrans" presStyleCnt="0"/>
      <dgm:spPr/>
    </dgm:pt>
    <dgm:pt modelId="{9902ECE5-6539-4415-AC9D-7142A4376446}" type="pres">
      <dgm:prSet presAssocID="{7B8662AE-8041-4BDF-8650-848D4DC95D0D}" presName="compNode" presStyleCnt="0"/>
      <dgm:spPr/>
    </dgm:pt>
    <dgm:pt modelId="{D7103A7A-BA84-4925-B770-6AA2BCA70495}" type="pres">
      <dgm:prSet presAssocID="{7B8662AE-8041-4BDF-8650-848D4DC95D0D}" presName="bgRect" presStyleLbl="bgShp" presStyleIdx="1" presStyleCnt="2"/>
      <dgm:spPr/>
    </dgm:pt>
    <dgm:pt modelId="{D6C73BC1-B71E-46C4-9BB9-D9DFDF942C8C}" type="pres">
      <dgm:prSet presAssocID="{7B8662AE-8041-4BDF-8650-848D4DC95D0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66268140-0107-4925-8B33-034D2135E14C}" type="pres">
      <dgm:prSet presAssocID="{7B8662AE-8041-4BDF-8650-848D4DC95D0D}" presName="spaceRect" presStyleCnt="0"/>
      <dgm:spPr/>
    </dgm:pt>
    <dgm:pt modelId="{61A201A2-EAB8-4350-AAAF-198FEEAB2D5F}" type="pres">
      <dgm:prSet presAssocID="{7B8662AE-8041-4BDF-8650-848D4DC95D0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CDE0108-5E63-456D-AA8D-D2450F915591}" srcId="{39F9DA38-4D1B-4555-BC14-D402A2EC1600}" destId="{7B8662AE-8041-4BDF-8650-848D4DC95D0D}" srcOrd="1" destOrd="0" parTransId="{CEC79751-93C4-4D58-904D-0E17434FBFC2}" sibTransId="{7AEE4F34-B403-456F-8FF5-210F17A9159E}"/>
    <dgm:cxn modelId="{9F4FB677-BFFF-4941-968C-2794E6EB2C04}" type="presOf" srcId="{39F9DA38-4D1B-4555-BC14-D402A2EC1600}" destId="{1026E7CF-A079-45DA-ACA8-CEC96F8ED781}" srcOrd="0" destOrd="0" presId="urn:microsoft.com/office/officeart/2018/2/layout/IconVerticalSolidList"/>
    <dgm:cxn modelId="{F8012B88-AEC0-4014-8490-063EB09E1E1F}" type="presOf" srcId="{7B8662AE-8041-4BDF-8650-848D4DC95D0D}" destId="{61A201A2-EAB8-4350-AAAF-198FEEAB2D5F}" srcOrd="0" destOrd="0" presId="urn:microsoft.com/office/officeart/2018/2/layout/IconVerticalSolidList"/>
    <dgm:cxn modelId="{75BF16BC-ADBE-4E61-817D-E7D64299DB72}" type="presOf" srcId="{4EC23AE5-6308-4DB0-B612-C5AFE51F9647}" destId="{2660443B-5FFD-4507-9F3A-8A3B8DB0CEBC}" srcOrd="0" destOrd="0" presId="urn:microsoft.com/office/officeart/2018/2/layout/IconVerticalSolidList"/>
    <dgm:cxn modelId="{DC4E0AFC-DAB5-408F-B0A0-136562315C07}" srcId="{39F9DA38-4D1B-4555-BC14-D402A2EC1600}" destId="{4EC23AE5-6308-4DB0-B612-C5AFE51F9647}" srcOrd="0" destOrd="0" parTransId="{E625533F-05CD-41EA-9D40-CC8A233A150A}" sibTransId="{DB699CF9-914B-4459-822D-B19C8333B867}"/>
    <dgm:cxn modelId="{A2C3DD21-7FFA-42A4-9A0A-241757867B20}" type="presParOf" srcId="{1026E7CF-A079-45DA-ACA8-CEC96F8ED781}" destId="{D18E4FBD-FA03-4FD5-9B5E-679A48CCE4FC}" srcOrd="0" destOrd="0" presId="urn:microsoft.com/office/officeart/2018/2/layout/IconVerticalSolidList"/>
    <dgm:cxn modelId="{2AFB468A-7BDA-4349-A3B3-32AFD2979007}" type="presParOf" srcId="{D18E4FBD-FA03-4FD5-9B5E-679A48CCE4FC}" destId="{08244421-7C1F-40B0-951F-819F98DC151E}" srcOrd="0" destOrd="0" presId="urn:microsoft.com/office/officeart/2018/2/layout/IconVerticalSolidList"/>
    <dgm:cxn modelId="{A1EE3C2E-5F22-4FE4-BC27-DAF4A40A1C50}" type="presParOf" srcId="{D18E4FBD-FA03-4FD5-9B5E-679A48CCE4FC}" destId="{5BC89B52-B9E6-4F49-BC7E-D747F30B7B43}" srcOrd="1" destOrd="0" presId="urn:microsoft.com/office/officeart/2018/2/layout/IconVerticalSolidList"/>
    <dgm:cxn modelId="{047B6973-1CE1-4434-BC38-4971DA36C368}" type="presParOf" srcId="{D18E4FBD-FA03-4FD5-9B5E-679A48CCE4FC}" destId="{B28EB8E6-7638-4B89-98E3-508075C4AED9}" srcOrd="2" destOrd="0" presId="urn:microsoft.com/office/officeart/2018/2/layout/IconVerticalSolidList"/>
    <dgm:cxn modelId="{5525ACAA-3A82-490E-BDA5-84D1EF1F1F4C}" type="presParOf" srcId="{D18E4FBD-FA03-4FD5-9B5E-679A48CCE4FC}" destId="{2660443B-5FFD-4507-9F3A-8A3B8DB0CEBC}" srcOrd="3" destOrd="0" presId="urn:microsoft.com/office/officeart/2018/2/layout/IconVerticalSolidList"/>
    <dgm:cxn modelId="{B1D11328-A1D4-41A2-A577-EE3AC3B691D5}" type="presParOf" srcId="{1026E7CF-A079-45DA-ACA8-CEC96F8ED781}" destId="{53A33A07-BC40-491D-806C-B202B688417E}" srcOrd="1" destOrd="0" presId="urn:microsoft.com/office/officeart/2018/2/layout/IconVerticalSolidList"/>
    <dgm:cxn modelId="{3AE16759-798E-4BAC-922A-816357088465}" type="presParOf" srcId="{1026E7CF-A079-45DA-ACA8-CEC96F8ED781}" destId="{9902ECE5-6539-4415-AC9D-7142A4376446}" srcOrd="2" destOrd="0" presId="urn:microsoft.com/office/officeart/2018/2/layout/IconVerticalSolidList"/>
    <dgm:cxn modelId="{80AD44DA-6026-4D6A-B39A-B156C27DF2AE}" type="presParOf" srcId="{9902ECE5-6539-4415-AC9D-7142A4376446}" destId="{D7103A7A-BA84-4925-B770-6AA2BCA70495}" srcOrd="0" destOrd="0" presId="urn:microsoft.com/office/officeart/2018/2/layout/IconVerticalSolidList"/>
    <dgm:cxn modelId="{F508DEEA-F2E3-44C3-A87B-1AFCD8281448}" type="presParOf" srcId="{9902ECE5-6539-4415-AC9D-7142A4376446}" destId="{D6C73BC1-B71E-46C4-9BB9-D9DFDF942C8C}" srcOrd="1" destOrd="0" presId="urn:microsoft.com/office/officeart/2018/2/layout/IconVerticalSolidList"/>
    <dgm:cxn modelId="{9451A98D-6D42-4EE3-A0CA-4E5717A54FD1}" type="presParOf" srcId="{9902ECE5-6539-4415-AC9D-7142A4376446}" destId="{66268140-0107-4925-8B33-034D2135E14C}" srcOrd="2" destOrd="0" presId="urn:microsoft.com/office/officeart/2018/2/layout/IconVerticalSolidList"/>
    <dgm:cxn modelId="{6D896276-F035-4AFE-97DB-D6D85B2665E3}" type="presParOf" srcId="{9902ECE5-6539-4415-AC9D-7142A4376446}" destId="{61A201A2-EAB8-4350-AAAF-198FEEAB2D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AA2602-15CF-4D92-AFCC-A6B6CB37493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38E20F-C3D3-4590-B3DA-072BF8D97A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Producer is the umbrella term that includes Producers, Importers and Brand Owners. </a:t>
          </a:r>
          <a:r>
            <a:rPr lang="en-US"/>
            <a:t>A producer is defined such that it includes any person/individual/industry who is:</a:t>
          </a:r>
        </a:p>
      </dgm:t>
    </dgm:pt>
    <dgm:pt modelId="{281163CA-1EA5-49A9-BED9-BAFB8C5C0C60}" type="parTrans" cxnId="{33C8C955-C20B-4125-AE6B-1AF48B1728F5}">
      <dgm:prSet/>
      <dgm:spPr/>
      <dgm:t>
        <a:bodyPr/>
        <a:lstStyle/>
        <a:p>
          <a:endParaRPr lang="en-US"/>
        </a:p>
      </dgm:t>
    </dgm:pt>
    <dgm:pt modelId="{FE7FC617-65BD-4B85-B5B9-D5424B7BE9BA}" type="sibTrans" cxnId="{33C8C955-C20B-4125-AE6B-1AF48B1728F5}">
      <dgm:prSet/>
      <dgm:spPr/>
      <dgm:t>
        <a:bodyPr/>
        <a:lstStyle/>
        <a:p>
          <a:endParaRPr lang="en-US"/>
        </a:p>
      </dgm:t>
    </dgm:pt>
    <dgm:pt modelId="{708E262E-063B-4E50-8D68-3D503ADC57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The word Producer unless otherwise written would mean to include Producer, Importer and Brand Owner (PIBO)</a:t>
          </a:r>
          <a:endParaRPr lang="en-US"/>
        </a:p>
      </dgm:t>
    </dgm:pt>
    <dgm:pt modelId="{406BC691-D26C-4034-B635-E037A61178F3}" type="parTrans" cxnId="{45CA3258-44EA-4903-91A2-941EC96753AE}">
      <dgm:prSet/>
      <dgm:spPr/>
      <dgm:t>
        <a:bodyPr/>
        <a:lstStyle/>
        <a:p>
          <a:endParaRPr lang="en-US"/>
        </a:p>
      </dgm:t>
    </dgm:pt>
    <dgm:pt modelId="{63681C9E-90D8-417D-9FDA-D2A0CB153DB8}" type="sibTrans" cxnId="{45CA3258-44EA-4903-91A2-941EC96753AE}">
      <dgm:prSet/>
      <dgm:spPr/>
      <dgm:t>
        <a:bodyPr/>
        <a:lstStyle/>
        <a:p>
          <a:endParaRPr lang="en-US"/>
        </a:p>
      </dgm:t>
    </dgm:pt>
    <dgm:pt modelId="{9B514D6A-C502-4050-8BF7-19443B2AAD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Producer falling under point  (a and b) needs to register as per FORM I- Part A to Regulators </a:t>
          </a:r>
        </a:p>
      </dgm:t>
    </dgm:pt>
    <dgm:pt modelId="{730D9F0D-C473-48D5-B69C-7F16F0D0F280}" type="parTrans" cxnId="{3F960A9C-6B8B-4886-A1E4-AC19C143C030}">
      <dgm:prSet/>
      <dgm:spPr/>
      <dgm:t>
        <a:bodyPr/>
        <a:lstStyle/>
        <a:p>
          <a:endParaRPr lang="en-US"/>
        </a:p>
      </dgm:t>
    </dgm:pt>
    <dgm:pt modelId="{EB251457-092F-4664-A67F-C0072FEFFF9D}" type="sibTrans" cxnId="{3F960A9C-6B8B-4886-A1E4-AC19C143C030}">
      <dgm:prSet/>
      <dgm:spPr/>
      <dgm:t>
        <a:bodyPr/>
        <a:lstStyle/>
        <a:p>
          <a:endParaRPr lang="en-US"/>
        </a:p>
      </dgm:t>
    </dgm:pt>
    <dgm:pt modelId="{B0BD491C-8218-410D-978F-CA8E110A3F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Producers falling under point (c and b) and sell to other brand owners needs to register under FORM I- Part B to Regulators </a:t>
          </a:r>
        </a:p>
      </dgm:t>
    </dgm:pt>
    <dgm:pt modelId="{FDF73F24-506C-4A88-84C6-3B2572E3F467}" type="parTrans" cxnId="{916FC46E-56B2-4456-9D15-F69F16A55D3D}">
      <dgm:prSet/>
      <dgm:spPr/>
      <dgm:t>
        <a:bodyPr/>
        <a:lstStyle/>
        <a:p>
          <a:endParaRPr lang="en-US"/>
        </a:p>
      </dgm:t>
    </dgm:pt>
    <dgm:pt modelId="{DEBD5E7B-FA00-4082-857F-7C00C8EEE697}" type="sibTrans" cxnId="{916FC46E-56B2-4456-9D15-F69F16A55D3D}">
      <dgm:prSet/>
      <dgm:spPr/>
      <dgm:t>
        <a:bodyPr/>
        <a:lstStyle/>
        <a:p>
          <a:endParaRPr lang="en-US"/>
        </a:p>
      </dgm:t>
    </dgm:pt>
    <dgm:pt modelId="{C772A95C-0027-476E-935E-872EADB91F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Producers falling under point  (c and d) and sell under own brand name needs to register as per FORM II to Regulators </a:t>
          </a:r>
        </a:p>
      </dgm:t>
    </dgm:pt>
    <dgm:pt modelId="{5A787075-7556-46A2-AFAE-A888528F66FE}" type="parTrans" cxnId="{A31F90DE-662B-4322-AC34-A9C5C0398FDF}">
      <dgm:prSet/>
      <dgm:spPr/>
      <dgm:t>
        <a:bodyPr/>
        <a:lstStyle/>
        <a:p>
          <a:endParaRPr lang="en-US"/>
        </a:p>
      </dgm:t>
    </dgm:pt>
    <dgm:pt modelId="{E02E004E-5999-482A-B7B2-165F8390876A}" type="sibTrans" cxnId="{A31F90DE-662B-4322-AC34-A9C5C0398FDF}">
      <dgm:prSet/>
      <dgm:spPr/>
      <dgm:t>
        <a:bodyPr/>
        <a:lstStyle/>
        <a:p>
          <a:endParaRPr lang="en-US"/>
        </a:p>
      </dgm:t>
    </dgm:pt>
    <dgm:pt modelId="{10238228-5146-415E-870A-2699693C6016}" type="pres">
      <dgm:prSet presAssocID="{28AA2602-15CF-4D92-AFCC-A6B6CB37493C}" presName="root" presStyleCnt="0">
        <dgm:presLayoutVars>
          <dgm:dir/>
          <dgm:resizeHandles val="exact"/>
        </dgm:presLayoutVars>
      </dgm:prSet>
      <dgm:spPr/>
    </dgm:pt>
    <dgm:pt modelId="{19D9438A-A3B4-4436-B0A8-714E8449A2CF}" type="pres">
      <dgm:prSet presAssocID="{3C38E20F-C3D3-4590-B3DA-072BF8D97A8E}" presName="compNode" presStyleCnt="0"/>
      <dgm:spPr/>
    </dgm:pt>
    <dgm:pt modelId="{90B1A903-F110-4F17-866D-D1166C2A98FB}" type="pres">
      <dgm:prSet presAssocID="{3C38E20F-C3D3-4590-B3DA-072BF8D97A8E}" presName="bgRect" presStyleLbl="bgShp" presStyleIdx="0" presStyleCnt="5"/>
      <dgm:spPr/>
    </dgm:pt>
    <dgm:pt modelId="{14189407-0308-48D6-8B1A-18656B87C956}" type="pres">
      <dgm:prSet presAssocID="{3C38E20F-C3D3-4590-B3DA-072BF8D97A8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mbrella"/>
        </a:ext>
      </dgm:extLst>
    </dgm:pt>
    <dgm:pt modelId="{9C0F6DEF-99A3-4094-8580-A53A91967539}" type="pres">
      <dgm:prSet presAssocID="{3C38E20F-C3D3-4590-B3DA-072BF8D97A8E}" presName="spaceRect" presStyleCnt="0"/>
      <dgm:spPr/>
    </dgm:pt>
    <dgm:pt modelId="{0590EFEC-431D-4F07-8327-F40BF1CB8602}" type="pres">
      <dgm:prSet presAssocID="{3C38E20F-C3D3-4590-B3DA-072BF8D97A8E}" presName="parTx" presStyleLbl="revTx" presStyleIdx="0" presStyleCnt="5">
        <dgm:presLayoutVars>
          <dgm:chMax val="0"/>
          <dgm:chPref val="0"/>
        </dgm:presLayoutVars>
      </dgm:prSet>
      <dgm:spPr/>
    </dgm:pt>
    <dgm:pt modelId="{11063C3F-789E-4C5C-BE0C-5B18757C4EC1}" type="pres">
      <dgm:prSet presAssocID="{FE7FC617-65BD-4B85-B5B9-D5424B7BE9BA}" presName="sibTrans" presStyleCnt="0"/>
      <dgm:spPr/>
    </dgm:pt>
    <dgm:pt modelId="{23B2CA5F-EB9B-4644-8EEC-E650C63A6E88}" type="pres">
      <dgm:prSet presAssocID="{708E262E-063B-4E50-8D68-3D503ADC57CB}" presName="compNode" presStyleCnt="0"/>
      <dgm:spPr/>
    </dgm:pt>
    <dgm:pt modelId="{C8DAAABA-1B09-4800-ABFD-C7ECB87B8324}" type="pres">
      <dgm:prSet presAssocID="{708E262E-063B-4E50-8D68-3D503ADC57CB}" presName="bgRect" presStyleLbl="bgShp" presStyleIdx="1" presStyleCnt="5"/>
      <dgm:spPr/>
    </dgm:pt>
    <dgm:pt modelId="{9B4D7D56-68CB-482F-82EF-DEF01944700A}" type="pres">
      <dgm:prSet presAssocID="{708E262E-063B-4E50-8D68-3D503ADC57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1AB5D046-64C9-4F8E-B84D-B5453537B06E}" type="pres">
      <dgm:prSet presAssocID="{708E262E-063B-4E50-8D68-3D503ADC57CB}" presName="spaceRect" presStyleCnt="0"/>
      <dgm:spPr/>
    </dgm:pt>
    <dgm:pt modelId="{F028A692-15AB-4613-BC21-1ECA5C4F0BDE}" type="pres">
      <dgm:prSet presAssocID="{708E262E-063B-4E50-8D68-3D503ADC57CB}" presName="parTx" presStyleLbl="revTx" presStyleIdx="1" presStyleCnt="5">
        <dgm:presLayoutVars>
          <dgm:chMax val="0"/>
          <dgm:chPref val="0"/>
        </dgm:presLayoutVars>
      </dgm:prSet>
      <dgm:spPr/>
    </dgm:pt>
    <dgm:pt modelId="{79CAB118-6409-4550-BC13-EF38726C368F}" type="pres">
      <dgm:prSet presAssocID="{63681C9E-90D8-417D-9FDA-D2A0CB153DB8}" presName="sibTrans" presStyleCnt="0"/>
      <dgm:spPr/>
    </dgm:pt>
    <dgm:pt modelId="{1F286C4B-400B-4F22-9013-13103620C2EF}" type="pres">
      <dgm:prSet presAssocID="{9B514D6A-C502-4050-8BF7-19443B2AADAF}" presName="compNode" presStyleCnt="0"/>
      <dgm:spPr/>
    </dgm:pt>
    <dgm:pt modelId="{C53F28DA-0963-4A13-B52B-B470784A0EC1}" type="pres">
      <dgm:prSet presAssocID="{9B514D6A-C502-4050-8BF7-19443B2AADAF}" presName="bgRect" presStyleLbl="bgShp" presStyleIdx="2" presStyleCnt="5"/>
      <dgm:spPr/>
    </dgm:pt>
    <dgm:pt modelId="{D2A08E33-A2AA-4A27-880A-BC9D81C7DAB8}" type="pres">
      <dgm:prSet presAssocID="{9B514D6A-C502-4050-8BF7-19443B2AADA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684D33C6-77CC-4823-893D-25ECF3A8018A}" type="pres">
      <dgm:prSet presAssocID="{9B514D6A-C502-4050-8BF7-19443B2AADAF}" presName="spaceRect" presStyleCnt="0"/>
      <dgm:spPr/>
    </dgm:pt>
    <dgm:pt modelId="{240CEC30-3E43-4328-9AF9-BE13BCEAF181}" type="pres">
      <dgm:prSet presAssocID="{9B514D6A-C502-4050-8BF7-19443B2AADAF}" presName="parTx" presStyleLbl="revTx" presStyleIdx="2" presStyleCnt="5">
        <dgm:presLayoutVars>
          <dgm:chMax val="0"/>
          <dgm:chPref val="0"/>
        </dgm:presLayoutVars>
      </dgm:prSet>
      <dgm:spPr/>
    </dgm:pt>
    <dgm:pt modelId="{B477C209-BBB4-4C9A-9B5B-F054BE3AF060}" type="pres">
      <dgm:prSet presAssocID="{EB251457-092F-4664-A67F-C0072FEFFF9D}" presName="sibTrans" presStyleCnt="0"/>
      <dgm:spPr/>
    </dgm:pt>
    <dgm:pt modelId="{14B70C93-A40E-4478-9390-A3733E953D4A}" type="pres">
      <dgm:prSet presAssocID="{B0BD491C-8218-410D-978F-CA8E110A3F74}" presName="compNode" presStyleCnt="0"/>
      <dgm:spPr/>
    </dgm:pt>
    <dgm:pt modelId="{6123BA02-B90A-44CA-B456-8D63E5E8493A}" type="pres">
      <dgm:prSet presAssocID="{B0BD491C-8218-410D-978F-CA8E110A3F74}" presName="bgRect" presStyleLbl="bgShp" presStyleIdx="3" presStyleCnt="5"/>
      <dgm:spPr/>
    </dgm:pt>
    <dgm:pt modelId="{4319C183-FEB9-4DCE-B3A0-E76306A66ED9}" type="pres">
      <dgm:prSet presAssocID="{B0BD491C-8218-410D-978F-CA8E110A3F7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EA139813-ED1B-40F2-84CA-5D087E04CEE1}" type="pres">
      <dgm:prSet presAssocID="{B0BD491C-8218-410D-978F-CA8E110A3F74}" presName="spaceRect" presStyleCnt="0"/>
      <dgm:spPr/>
    </dgm:pt>
    <dgm:pt modelId="{D4519A75-42A3-4DE8-9AC8-D8FD0AC1A85E}" type="pres">
      <dgm:prSet presAssocID="{B0BD491C-8218-410D-978F-CA8E110A3F74}" presName="parTx" presStyleLbl="revTx" presStyleIdx="3" presStyleCnt="5">
        <dgm:presLayoutVars>
          <dgm:chMax val="0"/>
          <dgm:chPref val="0"/>
        </dgm:presLayoutVars>
      </dgm:prSet>
      <dgm:spPr/>
    </dgm:pt>
    <dgm:pt modelId="{BB23FF06-C10E-4A28-9E49-E50EC95D3368}" type="pres">
      <dgm:prSet presAssocID="{DEBD5E7B-FA00-4082-857F-7C00C8EEE697}" presName="sibTrans" presStyleCnt="0"/>
      <dgm:spPr/>
    </dgm:pt>
    <dgm:pt modelId="{A6520B3D-5589-47DD-9962-8765F7CCF730}" type="pres">
      <dgm:prSet presAssocID="{C772A95C-0027-476E-935E-872EADB91F31}" presName="compNode" presStyleCnt="0"/>
      <dgm:spPr/>
    </dgm:pt>
    <dgm:pt modelId="{720242EE-4DF6-48E0-AB0C-359977DB53A8}" type="pres">
      <dgm:prSet presAssocID="{C772A95C-0027-476E-935E-872EADB91F31}" presName="bgRect" presStyleLbl="bgShp" presStyleIdx="4" presStyleCnt="5"/>
      <dgm:spPr/>
    </dgm:pt>
    <dgm:pt modelId="{B2816FB1-2CBC-407F-B19D-07E4FD20B435}" type="pres">
      <dgm:prSet presAssocID="{C772A95C-0027-476E-935E-872EADB91F3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0D3E5A69-390B-4C52-89FF-2C32613D75DD}" type="pres">
      <dgm:prSet presAssocID="{C772A95C-0027-476E-935E-872EADB91F31}" presName="spaceRect" presStyleCnt="0"/>
      <dgm:spPr/>
    </dgm:pt>
    <dgm:pt modelId="{7ED345E3-4BC7-44B1-9E1D-2B339DF5E573}" type="pres">
      <dgm:prSet presAssocID="{C772A95C-0027-476E-935E-872EADB91F3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03E7034-553C-48F9-919D-6314ACCFD1B0}" type="presOf" srcId="{9B514D6A-C502-4050-8BF7-19443B2AADAF}" destId="{240CEC30-3E43-4328-9AF9-BE13BCEAF181}" srcOrd="0" destOrd="0" presId="urn:microsoft.com/office/officeart/2018/2/layout/IconVerticalSolidList"/>
    <dgm:cxn modelId="{F2C49A34-5700-4961-9EA2-860EF1343FA1}" type="presOf" srcId="{C772A95C-0027-476E-935E-872EADB91F31}" destId="{7ED345E3-4BC7-44B1-9E1D-2B339DF5E573}" srcOrd="0" destOrd="0" presId="urn:microsoft.com/office/officeart/2018/2/layout/IconVerticalSolidList"/>
    <dgm:cxn modelId="{916FC46E-56B2-4456-9D15-F69F16A55D3D}" srcId="{28AA2602-15CF-4D92-AFCC-A6B6CB37493C}" destId="{B0BD491C-8218-410D-978F-CA8E110A3F74}" srcOrd="3" destOrd="0" parTransId="{FDF73F24-506C-4A88-84C6-3B2572E3F467}" sibTransId="{DEBD5E7B-FA00-4082-857F-7C00C8EEE697}"/>
    <dgm:cxn modelId="{33C8C955-C20B-4125-AE6B-1AF48B1728F5}" srcId="{28AA2602-15CF-4D92-AFCC-A6B6CB37493C}" destId="{3C38E20F-C3D3-4590-B3DA-072BF8D97A8E}" srcOrd="0" destOrd="0" parTransId="{281163CA-1EA5-49A9-BED9-BAFB8C5C0C60}" sibTransId="{FE7FC617-65BD-4B85-B5B9-D5424B7BE9BA}"/>
    <dgm:cxn modelId="{45CA3258-44EA-4903-91A2-941EC96753AE}" srcId="{28AA2602-15CF-4D92-AFCC-A6B6CB37493C}" destId="{708E262E-063B-4E50-8D68-3D503ADC57CB}" srcOrd="1" destOrd="0" parTransId="{406BC691-D26C-4034-B635-E037A61178F3}" sibTransId="{63681C9E-90D8-417D-9FDA-D2A0CB153DB8}"/>
    <dgm:cxn modelId="{3F960A9C-6B8B-4886-A1E4-AC19C143C030}" srcId="{28AA2602-15CF-4D92-AFCC-A6B6CB37493C}" destId="{9B514D6A-C502-4050-8BF7-19443B2AADAF}" srcOrd="2" destOrd="0" parTransId="{730D9F0D-C473-48D5-B69C-7F16F0D0F280}" sibTransId="{EB251457-092F-4664-A67F-C0072FEFFF9D}"/>
    <dgm:cxn modelId="{E6E1469F-31BA-4A86-9CED-EDA23F6BFD79}" type="presOf" srcId="{B0BD491C-8218-410D-978F-CA8E110A3F74}" destId="{D4519A75-42A3-4DE8-9AC8-D8FD0AC1A85E}" srcOrd="0" destOrd="0" presId="urn:microsoft.com/office/officeart/2018/2/layout/IconVerticalSolidList"/>
    <dgm:cxn modelId="{3323F7AD-D525-42E4-BDA7-EAB656B2FD18}" type="presOf" srcId="{708E262E-063B-4E50-8D68-3D503ADC57CB}" destId="{F028A692-15AB-4613-BC21-1ECA5C4F0BDE}" srcOrd="0" destOrd="0" presId="urn:microsoft.com/office/officeart/2018/2/layout/IconVerticalSolidList"/>
    <dgm:cxn modelId="{6CD819B0-D0CF-4FFE-BA91-A5B4F14E6B59}" type="presOf" srcId="{3C38E20F-C3D3-4590-B3DA-072BF8D97A8E}" destId="{0590EFEC-431D-4F07-8327-F40BF1CB8602}" srcOrd="0" destOrd="0" presId="urn:microsoft.com/office/officeart/2018/2/layout/IconVerticalSolidList"/>
    <dgm:cxn modelId="{85B55CB1-CEA3-435A-8181-A91F201DA752}" type="presOf" srcId="{28AA2602-15CF-4D92-AFCC-A6B6CB37493C}" destId="{10238228-5146-415E-870A-2699693C6016}" srcOrd="0" destOrd="0" presId="urn:microsoft.com/office/officeart/2018/2/layout/IconVerticalSolidList"/>
    <dgm:cxn modelId="{A31F90DE-662B-4322-AC34-A9C5C0398FDF}" srcId="{28AA2602-15CF-4D92-AFCC-A6B6CB37493C}" destId="{C772A95C-0027-476E-935E-872EADB91F31}" srcOrd="4" destOrd="0" parTransId="{5A787075-7556-46A2-AFAE-A888528F66FE}" sibTransId="{E02E004E-5999-482A-B7B2-165F8390876A}"/>
    <dgm:cxn modelId="{04A254FC-BACB-4B7B-A306-64C67E307F84}" type="presParOf" srcId="{10238228-5146-415E-870A-2699693C6016}" destId="{19D9438A-A3B4-4436-B0A8-714E8449A2CF}" srcOrd="0" destOrd="0" presId="urn:microsoft.com/office/officeart/2018/2/layout/IconVerticalSolidList"/>
    <dgm:cxn modelId="{63F19D41-C169-45D1-AF66-9ECFBEA1B0BF}" type="presParOf" srcId="{19D9438A-A3B4-4436-B0A8-714E8449A2CF}" destId="{90B1A903-F110-4F17-866D-D1166C2A98FB}" srcOrd="0" destOrd="0" presId="urn:microsoft.com/office/officeart/2018/2/layout/IconVerticalSolidList"/>
    <dgm:cxn modelId="{619FABC5-405F-414B-9F0E-EE3A88238DA1}" type="presParOf" srcId="{19D9438A-A3B4-4436-B0A8-714E8449A2CF}" destId="{14189407-0308-48D6-8B1A-18656B87C956}" srcOrd="1" destOrd="0" presId="urn:microsoft.com/office/officeart/2018/2/layout/IconVerticalSolidList"/>
    <dgm:cxn modelId="{F55E3E59-EEBF-4B40-AB1E-B5C13EDE1782}" type="presParOf" srcId="{19D9438A-A3B4-4436-B0A8-714E8449A2CF}" destId="{9C0F6DEF-99A3-4094-8580-A53A91967539}" srcOrd="2" destOrd="0" presId="urn:microsoft.com/office/officeart/2018/2/layout/IconVerticalSolidList"/>
    <dgm:cxn modelId="{34540625-8695-4664-B3D3-9F710E299EEE}" type="presParOf" srcId="{19D9438A-A3B4-4436-B0A8-714E8449A2CF}" destId="{0590EFEC-431D-4F07-8327-F40BF1CB8602}" srcOrd="3" destOrd="0" presId="urn:microsoft.com/office/officeart/2018/2/layout/IconVerticalSolidList"/>
    <dgm:cxn modelId="{77F14331-9A61-4F24-B4FD-2FFB95FD9AA3}" type="presParOf" srcId="{10238228-5146-415E-870A-2699693C6016}" destId="{11063C3F-789E-4C5C-BE0C-5B18757C4EC1}" srcOrd="1" destOrd="0" presId="urn:microsoft.com/office/officeart/2018/2/layout/IconVerticalSolidList"/>
    <dgm:cxn modelId="{6433A4A5-609C-458A-BB54-0D1477A5626E}" type="presParOf" srcId="{10238228-5146-415E-870A-2699693C6016}" destId="{23B2CA5F-EB9B-4644-8EEC-E650C63A6E88}" srcOrd="2" destOrd="0" presId="urn:microsoft.com/office/officeart/2018/2/layout/IconVerticalSolidList"/>
    <dgm:cxn modelId="{03896006-70CC-4A8E-BC2A-56050F79F35D}" type="presParOf" srcId="{23B2CA5F-EB9B-4644-8EEC-E650C63A6E88}" destId="{C8DAAABA-1B09-4800-ABFD-C7ECB87B8324}" srcOrd="0" destOrd="0" presId="urn:microsoft.com/office/officeart/2018/2/layout/IconVerticalSolidList"/>
    <dgm:cxn modelId="{D660F92C-7ED6-426A-BEAB-A8978219A5E9}" type="presParOf" srcId="{23B2CA5F-EB9B-4644-8EEC-E650C63A6E88}" destId="{9B4D7D56-68CB-482F-82EF-DEF01944700A}" srcOrd="1" destOrd="0" presId="urn:microsoft.com/office/officeart/2018/2/layout/IconVerticalSolidList"/>
    <dgm:cxn modelId="{2D33B00C-BE4E-4B76-A1FA-AFE66B71CB50}" type="presParOf" srcId="{23B2CA5F-EB9B-4644-8EEC-E650C63A6E88}" destId="{1AB5D046-64C9-4F8E-B84D-B5453537B06E}" srcOrd="2" destOrd="0" presId="urn:microsoft.com/office/officeart/2018/2/layout/IconVerticalSolidList"/>
    <dgm:cxn modelId="{9D1189BD-341A-4E05-945B-A7500D86C067}" type="presParOf" srcId="{23B2CA5F-EB9B-4644-8EEC-E650C63A6E88}" destId="{F028A692-15AB-4613-BC21-1ECA5C4F0BDE}" srcOrd="3" destOrd="0" presId="urn:microsoft.com/office/officeart/2018/2/layout/IconVerticalSolidList"/>
    <dgm:cxn modelId="{06A07C25-2565-4A60-A114-02C52D6703D3}" type="presParOf" srcId="{10238228-5146-415E-870A-2699693C6016}" destId="{79CAB118-6409-4550-BC13-EF38726C368F}" srcOrd="3" destOrd="0" presId="urn:microsoft.com/office/officeart/2018/2/layout/IconVerticalSolidList"/>
    <dgm:cxn modelId="{E665DC09-F12B-4698-9DCC-0D4E2C972440}" type="presParOf" srcId="{10238228-5146-415E-870A-2699693C6016}" destId="{1F286C4B-400B-4F22-9013-13103620C2EF}" srcOrd="4" destOrd="0" presId="urn:microsoft.com/office/officeart/2018/2/layout/IconVerticalSolidList"/>
    <dgm:cxn modelId="{A12579F6-E8DF-457C-A5BC-E929E6CE4B6A}" type="presParOf" srcId="{1F286C4B-400B-4F22-9013-13103620C2EF}" destId="{C53F28DA-0963-4A13-B52B-B470784A0EC1}" srcOrd="0" destOrd="0" presId="urn:microsoft.com/office/officeart/2018/2/layout/IconVerticalSolidList"/>
    <dgm:cxn modelId="{6940A074-3E68-40AA-9B5E-E68A19A86063}" type="presParOf" srcId="{1F286C4B-400B-4F22-9013-13103620C2EF}" destId="{D2A08E33-A2AA-4A27-880A-BC9D81C7DAB8}" srcOrd="1" destOrd="0" presId="urn:microsoft.com/office/officeart/2018/2/layout/IconVerticalSolidList"/>
    <dgm:cxn modelId="{4B3BBA17-E293-4394-872E-A407BF644817}" type="presParOf" srcId="{1F286C4B-400B-4F22-9013-13103620C2EF}" destId="{684D33C6-77CC-4823-893D-25ECF3A8018A}" srcOrd="2" destOrd="0" presId="urn:microsoft.com/office/officeart/2018/2/layout/IconVerticalSolidList"/>
    <dgm:cxn modelId="{E0F00675-CA97-40AD-9C2F-F7A4657F2824}" type="presParOf" srcId="{1F286C4B-400B-4F22-9013-13103620C2EF}" destId="{240CEC30-3E43-4328-9AF9-BE13BCEAF181}" srcOrd="3" destOrd="0" presId="urn:microsoft.com/office/officeart/2018/2/layout/IconVerticalSolidList"/>
    <dgm:cxn modelId="{3F837CFB-B03D-4642-BCA2-FA1512D41C9E}" type="presParOf" srcId="{10238228-5146-415E-870A-2699693C6016}" destId="{B477C209-BBB4-4C9A-9B5B-F054BE3AF060}" srcOrd="5" destOrd="0" presId="urn:microsoft.com/office/officeart/2018/2/layout/IconVerticalSolidList"/>
    <dgm:cxn modelId="{BFFD617C-BE15-41CF-B5BF-CC3C6CD3147C}" type="presParOf" srcId="{10238228-5146-415E-870A-2699693C6016}" destId="{14B70C93-A40E-4478-9390-A3733E953D4A}" srcOrd="6" destOrd="0" presId="urn:microsoft.com/office/officeart/2018/2/layout/IconVerticalSolidList"/>
    <dgm:cxn modelId="{C07ECE4A-5587-4D65-8F46-FAB06D08462D}" type="presParOf" srcId="{14B70C93-A40E-4478-9390-A3733E953D4A}" destId="{6123BA02-B90A-44CA-B456-8D63E5E8493A}" srcOrd="0" destOrd="0" presId="urn:microsoft.com/office/officeart/2018/2/layout/IconVerticalSolidList"/>
    <dgm:cxn modelId="{573A325A-9AAD-4EB8-B9F0-71DD581912DE}" type="presParOf" srcId="{14B70C93-A40E-4478-9390-A3733E953D4A}" destId="{4319C183-FEB9-4DCE-B3A0-E76306A66ED9}" srcOrd="1" destOrd="0" presId="urn:microsoft.com/office/officeart/2018/2/layout/IconVerticalSolidList"/>
    <dgm:cxn modelId="{2C33FE26-2A97-4291-BB4B-A59F23E36C6C}" type="presParOf" srcId="{14B70C93-A40E-4478-9390-A3733E953D4A}" destId="{EA139813-ED1B-40F2-84CA-5D087E04CEE1}" srcOrd="2" destOrd="0" presId="urn:microsoft.com/office/officeart/2018/2/layout/IconVerticalSolidList"/>
    <dgm:cxn modelId="{41A35E0D-2BA6-4F23-8BFD-7A6A77E85015}" type="presParOf" srcId="{14B70C93-A40E-4478-9390-A3733E953D4A}" destId="{D4519A75-42A3-4DE8-9AC8-D8FD0AC1A85E}" srcOrd="3" destOrd="0" presId="urn:microsoft.com/office/officeart/2018/2/layout/IconVerticalSolidList"/>
    <dgm:cxn modelId="{78DA14C7-1B5A-4A49-9EC5-823206AFF9B8}" type="presParOf" srcId="{10238228-5146-415E-870A-2699693C6016}" destId="{BB23FF06-C10E-4A28-9E49-E50EC95D3368}" srcOrd="7" destOrd="0" presId="urn:microsoft.com/office/officeart/2018/2/layout/IconVerticalSolidList"/>
    <dgm:cxn modelId="{DFE27A55-8550-43D5-9954-8950EE6C222F}" type="presParOf" srcId="{10238228-5146-415E-870A-2699693C6016}" destId="{A6520B3D-5589-47DD-9962-8765F7CCF730}" srcOrd="8" destOrd="0" presId="urn:microsoft.com/office/officeart/2018/2/layout/IconVerticalSolidList"/>
    <dgm:cxn modelId="{81A9C6A2-6F7E-4E3B-91A4-71217359C092}" type="presParOf" srcId="{A6520B3D-5589-47DD-9962-8765F7CCF730}" destId="{720242EE-4DF6-48E0-AB0C-359977DB53A8}" srcOrd="0" destOrd="0" presId="urn:microsoft.com/office/officeart/2018/2/layout/IconVerticalSolidList"/>
    <dgm:cxn modelId="{31503D75-FD0F-4BBC-9FDB-ECD2C8AC531F}" type="presParOf" srcId="{A6520B3D-5589-47DD-9962-8765F7CCF730}" destId="{B2816FB1-2CBC-407F-B19D-07E4FD20B435}" srcOrd="1" destOrd="0" presId="urn:microsoft.com/office/officeart/2018/2/layout/IconVerticalSolidList"/>
    <dgm:cxn modelId="{AC56BAE1-EFBE-4B27-AA48-C9AFD33F55B7}" type="presParOf" srcId="{A6520B3D-5589-47DD-9962-8765F7CCF730}" destId="{0D3E5A69-390B-4C52-89FF-2C32613D75DD}" srcOrd="2" destOrd="0" presId="urn:microsoft.com/office/officeart/2018/2/layout/IconVerticalSolidList"/>
    <dgm:cxn modelId="{7D6E8879-6128-4792-ACD5-1919B0D53EA0}" type="presParOf" srcId="{A6520B3D-5589-47DD-9962-8765F7CCF730}" destId="{7ED345E3-4BC7-44B1-9E1D-2B339DF5E57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244421-7C1F-40B0-951F-819F98DC151E}">
      <dsp:nvSpPr>
        <dsp:cNvPr id="0" name=""/>
        <dsp:cNvSpPr/>
      </dsp:nvSpPr>
      <dsp:spPr>
        <a:xfrm>
          <a:off x="-131157" y="783476"/>
          <a:ext cx="5715000" cy="188382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89B52-B9E6-4F49-BC7E-D747F30B7B43}">
      <dsp:nvSpPr>
        <dsp:cNvPr id="0" name=""/>
        <dsp:cNvSpPr/>
      </dsp:nvSpPr>
      <dsp:spPr>
        <a:xfrm>
          <a:off x="438698" y="1207336"/>
          <a:ext cx="1038129" cy="10361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60443B-5FFD-4507-9F3A-8A3B8DB0CEBC}">
      <dsp:nvSpPr>
        <dsp:cNvPr id="0" name=""/>
        <dsp:cNvSpPr/>
      </dsp:nvSpPr>
      <dsp:spPr>
        <a:xfrm>
          <a:off x="1777976" y="783476"/>
          <a:ext cx="4068181" cy="1885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566" tIns="199566" rIns="199566" bIns="19956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 dirty="0"/>
            <a:t>Extended producer responsibility (EPR), is an exercise and a policy method by which the producers take responsibility for the organization of the disposal of products they create Produce once those products are designated as not useful by consumers. </a:t>
          </a:r>
          <a:endParaRPr lang="en-US" sz="1600" kern="1200" dirty="0"/>
        </a:p>
      </dsp:txBody>
      <dsp:txXfrm>
        <a:off x="1777976" y="783476"/>
        <a:ext cx="4068181" cy="1885665"/>
      </dsp:txXfrm>
    </dsp:sp>
    <dsp:sp modelId="{D7103A7A-BA84-4925-B770-6AA2BCA70495}">
      <dsp:nvSpPr>
        <dsp:cNvPr id="0" name=""/>
        <dsp:cNvSpPr/>
      </dsp:nvSpPr>
      <dsp:spPr>
        <a:xfrm>
          <a:off x="-131157" y="3100150"/>
          <a:ext cx="5715000" cy="188382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73BC1-B71E-46C4-9BB9-D9DFDF942C8C}">
      <dsp:nvSpPr>
        <dsp:cNvPr id="0" name=""/>
        <dsp:cNvSpPr/>
      </dsp:nvSpPr>
      <dsp:spPr>
        <a:xfrm>
          <a:off x="438698" y="3524010"/>
          <a:ext cx="1038129" cy="10361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A201A2-EAB8-4350-AAAF-198FEEAB2D5F}">
      <dsp:nvSpPr>
        <dsp:cNvPr id="0" name=""/>
        <dsp:cNvSpPr/>
      </dsp:nvSpPr>
      <dsp:spPr>
        <a:xfrm>
          <a:off x="2046684" y="3100150"/>
          <a:ext cx="3530764" cy="1885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566" tIns="199566" rIns="199566" bIns="19956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By making the manufacturer of the  product responsible for the entire life-  cycle of the product and especially for the  take-back, recycling and final disposal.</a:t>
          </a:r>
        </a:p>
      </dsp:txBody>
      <dsp:txXfrm>
        <a:off x="2046684" y="3100150"/>
        <a:ext cx="3530764" cy="18856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B1A903-F110-4F17-866D-D1166C2A98FB}">
      <dsp:nvSpPr>
        <dsp:cNvPr id="0" name=""/>
        <dsp:cNvSpPr/>
      </dsp:nvSpPr>
      <dsp:spPr>
        <a:xfrm>
          <a:off x="0" y="5288"/>
          <a:ext cx="11887200" cy="11264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89407-0308-48D6-8B1A-18656B87C956}">
      <dsp:nvSpPr>
        <dsp:cNvPr id="0" name=""/>
        <dsp:cNvSpPr/>
      </dsp:nvSpPr>
      <dsp:spPr>
        <a:xfrm>
          <a:off x="340764" y="258749"/>
          <a:ext cx="619572" cy="6195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0EFEC-431D-4F07-8327-F40BF1CB8602}">
      <dsp:nvSpPr>
        <dsp:cNvPr id="0" name=""/>
        <dsp:cNvSpPr/>
      </dsp:nvSpPr>
      <dsp:spPr>
        <a:xfrm>
          <a:off x="1301101" y="5288"/>
          <a:ext cx="10586098" cy="1126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221" tIns="119221" rIns="119221" bIns="1192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Producer is the umbrella term that includes Producers, Importers and Brand Owners. </a:t>
          </a:r>
          <a:r>
            <a:rPr lang="en-US" sz="1900" kern="1200"/>
            <a:t>A producer is defined such that it includes any person/individual/industry who is:</a:t>
          </a:r>
        </a:p>
      </dsp:txBody>
      <dsp:txXfrm>
        <a:off x="1301101" y="5288"/>
        <a:ext cx="10586098" cy="1126494"/>
      </dsp:txXfrm>
    </dsp:sp>
    <dsp:sp modelId="{C8DAAABA-1B09-4800-ABFD-C7ECB87B8324}">
      <dsp:nvSpPr>
        <dsp:cNvPr id="0" name=""/>
        <dsp:cNvSpPr/>
      </dsp:nvSpPr>
      <dsp:spPr>
        <a:xfrm>
          <a:off x="0" y="1413406"/>
          <a:ext cx="11887200" cy="11264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4D7D56-68CB-482F-82EF-DEF01944700A}">
      <dsp:nvSpPr>
        <dsp:cNvPr id="0" name=""/>
        <dsp:cNvSpPr/>
      </dsp:nvSpPr>
      <dsp:spPr>
        <a:xfrm>
          <a:off x="340764" y="1666868"/>
          <a:ext cx="619572" cy="6195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8A692-15AB-4613-BC21-1ECA5C4F0BDE}">
      <dsp:nvSpPr>
        <dsp:cNvPr id="0" name=""/>
        <dsp:cNvSpPr/>
      </dsp:nvSpPr>
      <dsp:spPr>
        <a:xfrm>
          <a:off x="1301101" y="1413406"/>
          <a:ext cx="10586098" cy="1126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221" tIns="119221" rIns="119221" bIns="1192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The word Producer unless otherwise written would mean to include Producer, Importer and Brand Owner (PIBO)</a:t>
          </a:r>
          <a:endParaRPr lang="en-US" sz="1900" kern="1200"/>
        </a:p>
      </dsp:txBody>
      <dsp:txXfrm>
        <a:off x="1301101" y="1413406"/>
        <a:ext cx="10586098" cy="1126494"/>
      </dsp:txXfrm>
    </dsp:sp>
    <dsp:sp modelId="{C53F28DA-0963-4A13-B52B-B470784A0EC1}">
      <dsp:nvSpPr>
        <dsp:cNvPr id="0" name=""/>
        <dsp:cNvSpPr/>
      </dsp:nvSpPr>
      <dsp:spPr>
        <a:xfrm>
          <a:off x="0" y="2821525"/>
          <a:ext cx="11887200" cy="11264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A08E33-A2AA-4A27-880A-BC9D81C7DAB8}">
      <dsp:nvSpPr>
        <dsp:cNvPr id="0" name=""/>
        <dsp:cNvSpPr/>
      </dsp:nvSpPr>
      <dsp:spPr>
        <a:xfrm>
          <a:off x="340764" y="3074986"/>
          <a:ext cx="619572" cy="6195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CEC30-3E43-4328-9AF9-BE13BCEAF181}">
      <dsp:nvSpPr>
        <dsp:cNvPr id="0" name=""/>
        <dsp:cNvSpPr/>
      </dsp:nvSpPr>
      <dsp:spPr>
        <a:xfrm>
          <a:off x="1301101" y="2821525"/>
          <a:ext cx="10586098" cy="1126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221" tIns="119221" rIns="119221" bIns="1192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Producer falling under point  (a and b) needs to register as per FORM I- Part A to Regulators </a:t>
          </a:r>
        </a:p>
      </dsp:txBody>
      <dsp:txXfrm>
        <a:off x="1301101" y="2821525"/>
        <a:ext cx="10586098" cy="1126494"/>
      </dsp:txXfrm>
    </dsp:sp>
    <dsp:sp modelId="{6123BA02-B90A-44CA-B456-8D63E5E8493A}">
      <dsp:nvSpPr>
        <dsp:cNvPr id="0" name=""/>
        <dsp:cNvSpPr/>
      </dsp:nvSpPr>
      <dsp:spPr>
        <a:xfrm>
          <a:off x="0" y="4229643"/>
          <a:ext cx="11887200" cy="11264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9C183-FEB9-4DCE-B3A0-E76306A66ED9}">
      <dsp:nvSpPr>
        <dsp:cNvPr id="0" name=""/>
        <dsp:cNvSpPr/>
      </dsp:nvSpPr>
      <dsp:spPr>
        <a:xfrm>
          <a:off x="340764" y="4483104"/>
          <a:ext cx="619572" cy="6195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19A75-42A3-4DE8-9AC8-D8FD0AC1A85E}">
      <dsp:nvSpPr>
        <dsp:cNvPr id="0" name=""/>
        <dsp:cNvSpPr/>
      </dsp:nvSpPr>
      <dsp:spPr>
        <a:xfrm>
          <a:off x="1301101" y="4229643"/>
          <a:ext cx="10586098" cy="1126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221" tIns="119221" rIns="119221" bIns="1192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Producers falling under point (c and b) and sell to other brand owners needs to register under FORM I- Part B to Regulators </a:t>
          </a:r>
        </a:p>
      </dsp:txBody>
      <dsp:txXfrm>
        <a:off x="1301101" y="4229643"/>
        <a:ext cx="10586098" cy="1126494"/>
      </dsp:txXfrm>
    </dsp:sp>
    <dsp:sp modelId="{720242EE-4DF6-48E0-AB0C-359977DB53A8}">
      <dsp:nvSpPr>
        <dsp:cNvPr id="0" name=""/>
        <dsp:cNvSpPr/>
      </dsp:nvSpPr>
      <dsp:spPr>
        <a:xfrm>
          <a:off x="0" y="5637761"/>
          <a:ext cx="11887200" cy="11264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816FB1-2CBC-407F-B19D-07E4FD20B435}">
      <dsp:nvSpPr>
        <dsp:cNvPr id="0" name=""/>
        <dsp:cNvSpPr/>
      </dsp:nvSpPr>
      <dsp:spPr>
        <a:xfrm>
          <a:off x="340764" y="5891222"/>
          <a:ext cx="619572" cy="6195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D345E3-4BC7-44B1-9E1D-2B339DF5E573}">
      <dsp:nvSpPr>
        <dsp:cNvPr id="0" name=""/>
        <dsp:cNvSpPr/>
      </dsp:nvSpPr>
      <dsp:spPr>
        <a:xfrm>
          <a:off x="1301101" y="5637761"/>
          <a:ext cx="10586098" cy="1126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221" tIns="119221" rIns="119221" bIns="1192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Producers falling under point  (c and d) and sell under own brand name needs to register as per FORM II to Regulators </a:t>
          </a:r>
        </a:p>
      </dsp:txBody>
      <dsp:txXfrm>
        <a:off x="1301101" y="5637761"/>
        <a:ext cx="10586098" cy="11264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0A7C5-D148-4156-8826-4F1FD274F07D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BE8D0-A859-465C-A50A-9E1E1E344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792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9378-DB56-3916-6FD0-BE248F971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1614E4-09AA-2504-9351-501BC4CD9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C6D6D-C472-D39E-4668-6C3C93F86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2487-320D-475F-BA94-C36B90D82F3B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E183F-4186-FA32-89F0-09897458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C73C1-F1BE-5F6A-3D49-502248FB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F4CA-F3AB-40AE-BC4B-36D81144FF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785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65FE2-20DE-59F7-4BA6-67F2B8B17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3CACDB-384E-F10A-1A25-F1BA1D3B4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6860F-57B9-DA68-0126-62A7409D0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2487-320D-475F-BA94-C36B90D82F3B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F4265-733A-CAF0-E4E8-D236A43F7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799DC-F2DD-EF16-2FA7-2603008E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F4CA-F3AB-40AE-BC4B-36D81144FF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161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C115F3-4F3B-4EE4-4248-228D206FEF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78237-4C67-9715-B5F8-25704137D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48BAD-5451-CDEF-34FB-F90E26690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2487-320D-475F-BA94-C36B90D82F3B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266DC-C3CB-BFBB-17DF-7BBD3B2C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6052B-D8BD-B9B9-DC1D-083DB559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F4CA-F3AB-40AE-BC4B-36D81144FF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99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39AFC-E213-E2E2-AAC3-6C739799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0111D-3C06-B06A-3C0D-DAC50188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25B84-F538-9B06-7190-6118A6050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2487-320D-475F-BA94-C36B90D82F3B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CC430-29DC-6F5B-08B9-DD7DBFA5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9B428-4476-BB86-3021-30F30030D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F4CA-F3AB-40AE-BC4B-36D81144FF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955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BD027-D423-9FF7-076A-B7475CED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02435-EF50-E4FF-4CE5-1B6E7232D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FD8B5-826C-E29B-AAC7-06C76DB3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2487-320D-475F-BA94-C36B90D82F3B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AD997-38B3-2102-5FF6-D1C99FC1D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2AB6B-F9BA-05E5-7B58-176C11BE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F4CA-F3AB-40AE-BC4B-36D81144FF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674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1947-389C-8BE0-5BFE-80C4C9560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710C-88D8-A541-AF28-A08D2C712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A2CB7-8BC6-7DB7-8124-DCEFA7876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12C9D-DEA1-191B-E64D-9A6D67BC0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2487-320D-475F-BA94-C36B90D82F3B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1252A-B0FB-97F2-FBB7-B881157C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87DDF-AA4C-5FC7-E9B2-BBECCD86C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F4CA-F3AB-40AE-BC4B-36D81144FF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93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EECA-578E-F11B-63D3-300C7121E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56A26-2B08-85CA-B20C-31B2BBD7D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9A503-A9D5-57E7-355A-1E45E51B1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C2DD5-25BA-6716-0930-5FE7DC6E26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C2632D-DDF6-EF85-E1A8-653916278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7B26FE-8BEE-B865-0D53-BDE9F4F86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2487-320D-475F-BA94-C36B90D82F3B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E30C5A-2155-DCBE-D0F1-F150C8548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EF861A-FA04-536A-AAB9-960C25A4C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F4CA-F3AB-40AE-BC4B-36D81144FF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137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481D3-F442-2109-F70E-1D07FD89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1A1CB-C112-A089-E007-BCFE51794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2487-320D-475F-BA94-C36B90D82F3B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EA6E3-68E9-3C02-D284-6E1E24BEC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9ED51-FE06-260A-3CC8-383E6D83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F4CA-F3AB-40AE-BC4B-36D81144FF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67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1F824D-9560-4791-2E74-0EE34B6A2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2487-320D-475F-BA94-C36B90D82F3B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AF2BB-603E-06D8-1477-9D0489C3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19990-8B91-1D64-4505-EDC17B4CC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F4CA-F3AB-40AE-BC4B-36D81144FF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0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19CEC-209B-1D39-CC8B-511AA1C90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2A038-F5CC-C0C7-7D3D-2965511D6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EC189-7B7D-1423-BA29-640AF35539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16C66-407D-E130-6ED9-94F220C98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2487-320D-475F-BA94-C36B90D82F3B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F37A1-AF14-030E-5D79-C5DF8D82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B65D1-F644-4AAC-5BF6-0705E118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F4CA-F3AB-40AE-BC4B-36D81144FF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70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7D18-F04B-F727-E617-0CD7928C1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C7F07F-D3DD-7133-F0AE-04D5338216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AE91CC-4A8C-D98F-6383-D098D777E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4F5C5-E94D-E57E-2BDC-0042BD3F7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2487-320D-475F-BA94-C36B90D82F3B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782CD-D314-6F92-875A-6D9111038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181C82-4F3E-AE9E-0F5E-06CA45E54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F4CA-F3AB-40AE-BC4B-36D81144FF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95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7287BD-5E6E-B380-0530-82153CDDD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68A96-D99D-8DAB-C167-9142B53BE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8C9DD-65DE-47A7-1519-764FFF4365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92487-320D-475F-BA94-C36B90D82F3B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DBA14-6B2E-EDD3-005F-9538A2CF7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11159-CF4D-88E7-EAE6-60A358A3C3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CF4CA-F3AB-40AE-BC4B-36D81144FF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23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21" Type="http://schemas.openxmlformats.org/officeDocument/2006/relationships/image" Target="../media/image46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16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18.png"/><Relationship Id="rId24" Type="http://schemas.openxmlformats.org/officeDocument/2006/relationships/image" Target="../media/image49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12" Type="http://schemas.openxmlformats.org/officeDocument/2006/relationships/image" Target="../media/image71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jpeg"/><Relationship Id="rId10" Type="http://schemas.openxmlformats.org/officeDocument/2006/relationships/image" Target="../media/image69.jpeg"/><Relationship Id="rId4" Type="http://schemas.openxmlformats.org/officeDocument/2006/relationships/image" Target="../media/image63.svg"/><Relationship Id="rId9" Type="http://schemas.openxmlformats.org/officeDocument/2006/relationships/image" Target="../media/image68.svg"/><Relationship Id="rId14" Type="http://schemas.openxmlformats.org/officeDocument/2006/relationships/image" Target="../media/image73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lourful plastic bottle caps">
            <a:extLst>
              <a:ext uri="{FF2B5EF4-FFF2-40B4-BE49-F238E27FC236}">
                <a16:creationId xmlns:a16="http://schemas.microsoft.com/office/drawing/2014/main" id="{4E67B592-8051-0E9B-1D44-4AC8AC7DB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0" y="10"/>
            <a:ext cx="9669643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8791574" y="546099"/>
            <a:ext cx="3248025" cy="4918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Plastic Waste Management (PWM) Rules, 2016  &amp;</a:t>
            </a:r>
          </a:p>
          <a:p>
            <a:pPr marR="1905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Extended Producer Responsibility (EPR)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991878-B5EE-44A2-B0FD-F1BEA8E9871C}"/>
              </a:ext>
            </a:extLst>
          </p:cNvPr>
          <p:cNvGrpSpPr/>
          <p:nvPr/>
        </p:nvGrpSpPr>
        <p:grpSpPr>
          <a:xfrm>
            <a:off x="533398" y="228600"/>
            <a:ext cx="10820402" cy="6324600"/>
            <a:chOff x="1048543" y="919845"/>
            <a:chExt cx="5638726" cy="3691843"/>
          </a:xfrm>
        </p:grpSpPr>
        <p:sp>
          <p:nvSpPr>
            <p:cNvPr id="3" name="object 6">
              <a:extLst>
                <a:ext uri="{FF2B5EF4-FFF2-40B4-BE49-F238E27FC236}">
                  <a16:creationId xmlns:a16="http://schemas.microsoft.com/office/drawing/2014/main" id="{55DC5D7F-5F1E-4684-8A77-1117D6A8BE00}"/>
                </a:ext>
              </a:extLst>
            </p:cNvPr>
            <p:cNvSpPr txBox="1"/>
            <p:nvPr/>
          </p:nvSpPr>
          <p:spPr>
            <a:xfrm>
              <a:off x="1048543" y="919845"/>
              <a:ext cx="5638726" cy="25540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127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en-US" sz="2400" b="1" dirty="0">
                  <a:latin typeface="+mn-lt"/>
                  <a:cs typeface="Times New Roman" panose="02020603050405020304" pitchFamily="18" charset="0"/>
                </a:rPr>
                <a:t> F</a:t>
              </a:r>
              <a:r>
                <a:rPr lang="en-US" altLang="en-US" sz="2400" b="1" dirty="0">
                  <a:latin typeface="+mn-lt"/>
                  <a:cs typeface="Carlito" pitchFamily="34" charset="0"/>
                </a:rPr>
                <a:t>low chart </a:t>
              </a:r>
              <a:r>
                <a:rPr lang="en-US" altLang="en-US" sz="2400" b="1" dirty="0">
                  <a:latin typeface="+mn-lt"/>
                  <a:cs typeface="Times New Roman" panose="02020603050405020304" pitchFamily="18" charset="0"/>
                </a:rPr>
                <a:t> </a:t>
              </a:r>
              <a:r>
                <a:rPr lang="en-US" altLang="en-US" sz="2400" b="1" dirty="0">
                  <a:latin typeface="+mn-lt"/>
                  <a:cs typeface="Carlito" pitchFamily="34" charset="0"/>
                </a:rPr>
                <a:t>for</a:t>
              </a:r>
              <a:r>
                <a:rPr lang="en-US" altLang="en-US" sz="2400" b="1" dirty="0">
                  <a:latin typeface="+mn-lt"/>
                  <a:cs typeface="Times New Roman" panose="02020603050405020304" pitchFamily="18" charset="0"/>
                </a:rPr>
                <a:t> </a:t>
              </a:r>
              <a:r>
                <a:rPr lang="en-US" altLang="en-US" sz="2400" b="1" dirty="0">
                  <a:latin typeface="+mn-lt"/>
                  <a:cs typeface="Carlito" pitchFamily="34" charset="0"/>
                </a:rPr>
                <a:t>Pre-Consumer usage of </a:t>
              </a:r>
              <a:r>
                <a:rPr lang="en-US" altLang="en-US" sz="2400" b="1" dirty="0">
                  <a:latin typeface="+mn-lt"/>
                  <a:cs typeface="Times New Roman" panose="02020603050405020304" pitchFamily="18" charset="0"/>
                </a:rPr>
                <a:t> </a:t>
              </a:r>
              <a:r>
                <a:rPr lang="en-US" altLang="en-US" sz="2400" b="1" dirty="0">
                  <a:latin typeface="+mn-lt"/>
                  <a:cs typeface="Carlito" pitchFamily="34" charset="0"/>
                </a:rPr>
                <a:t>Plastic</a:t>
              </a:r>
              <a:r>
                <a:rPr lang="en-US" altLang="en-US" sz="2400" b="1" dirty="0">
                  <a:latin typeface="+mn-lt"/>
                  <a:cs typeface="Times New Roman" panose="02020603050405020304" pitchFamily="18" charset="0"/>
                </a:rPr>
                <a:t> </a:t>
              </a:r>
              <a:r>
                <a:rPr lang="en-US" altLang="en-US" sz="2400" b="1" dirty="0">
                  <a:latin typeface="+mn-lt"/>
                  <a:cs typeface="Carlito" pitchFamily="34" charset="0"/>
                </a:rPr>
                <a:t>Waste</a:t>
              </a:r>
              <a:r>
                <a:rPr lang="en-US" altLang="en-US" sz="2400" b="1" dirty="0">
                  <a:latin typeface="+mn-lt"/>
                  <a:cs typeface="Times New Roman" panose="02020603050405020304" pitchFamily="18" charset="0"/>
                </a:rPr>
                <a:t> </a:t>
              </a:r>
              <a:r>
                <a:rPr lang="en-US" altLang="en-US" sz="2400" b="1" dirty="0">
                  <a:latin typeface="+mn-lt"/>
                  <a:cs typeface="Carlito" pitchFamily="34" charset="0"/>
                </a:rPr>
                <a:t>has</a:t>
              </a:r>
              <a:r>
                <a:rPr lang="en-US" altLang="en-US" sz="2400" b="1" dirty="0">
                  <a:latin typeface="+mn-lt"/>
                  <a:cs typeface="Times New Roman" panose="02020603050405020304" pitchFamily="18" charset="0"/>
                </a:rPr>
                <a:t> </a:t>
              </a:r>
              <a:r>
                <a:rPr lang="en-US" altLang="en-US" sz="2400" b="1" dirty="0">
                  <a:latin typeface="+mn-lt"/>
                  <a:cs typeface="Carlito" pitchFamily="34" charset="0"/>
                </a:rPr>
                <a:t>been</a:t>
              </a:r>
              <a:r>
                <a:rPr lang="en-US" altLang="en-US" sz="2400" b="1" dirty="0">
                  <a:latin typeface="+mn-lt"/>
                  <a:cs typeface="Times New Roman" panose="02020603050405020304" pitchFamily="18" charset="0"/>
                </a:rPr>
                <a:t> </a:t>
              </a:r>
              <a:r>
                <a:rPr lang="en-US" altLang="en-US" sz="2400" b="1" dirty="0">
                  <a:latin typeface="+mn-lt"/>
                  <a:cs typeface="Carlito" pitchFamily="34" charset="0"/>
                </a:rPr>
                <a:t>described</a:t>
              </a:r>
              <a:r>
                <a:rPr lang="en-US" altLang="en-US" sz="2400" b="1" dirty="0">
                  <a:latin typeface="+mn-lt"/>
                  <a:cs typeface="Times New Roman" panose="02020603050405020304" pitchFamily="18" charset="0"/>
                </a:rPr>
                <a:t>  </a:t>
              </a:r>
              <a:r>
                <a:rPr lang="en-US" altLang="en-US" sz="2400" b="1" dirty="0">
                  <a:latin typeface="+mn-lt"/>
                  <a:cs typeface="Carlito" pitchFamily="34" charset="0"/>
                </a:rPr>
                <a:t>below:</a:t>
              </a:r>
              <a:endParaRPr lang="en-US" altLang="en-US" sz="2400" dirty="0">
                <a:latin typeface="+mn-lt"/>
                <a:cs typeface="Carlito" pitchFamily="34" charset="0"/>
              </a:endParaRPr>
            </a:p>
          </p:txBody>
        </p:sp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F7502A8B-C912-4325-AB12-CEF571504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688" y="2317750"/>
              <a:ext cx="698500" cy="201613"/>
            </a:xfrm>
            <a:custGeom>
              <a:avLst/>
              <a:gdLst>
                <a:gd name="T0" fmla="*/ 0 w 698500"/>
                <a:gd name="T1" fmla="*/ 202572 h 202564"/>
                <a:gd name="T2" fmla="*/ 698504 w 698500"/>
                <a:gd name="T3" fmla="*/ 202572 h 202564"/>
                <a:gd name="T4" fmla="*/ 698504 w 698500"/>
                <a:gd name="T5" fmla="*/ 0 h 202564"/>
                <a:gd name="T6" fmla="*/ 0 w 698500"/>
                <a:gd name="T7" fmla="*/ 0 h 202564"/>
                <a:gd name="T8" fmla="*/ 0 w 698500"/>
                <a:gd name="T9" fmla="*/ 202572 h 202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500" h="202564">
                  <a:moveTo>
                    <a:pt x="0" y="202572"/>
                  </a:moveTo>
                  <a:lnTo>
                    <a:pt x="698504" y="202572"/>
                  </a:lnTo>
                  <a:lnTo>
                    <a:pt x="698504" y="0"/>
                  </a:lnTo>
                  <a:lnTo>
                    <a:pt x="0" y="0"/>
                  </a:lnTo>
                  <a:lnTo>
                    <a:pt x="0" y="202572"/>
                  </a:lnTo>
                  <a:close/>
                </a:path>
              </a:pathLst>
            </a:custGeom>
            <a:solidFill>
              <a:srgbClr val="D0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6" name="object 9">
              <a:extLst>
                <a:ext uri="{FF2B5EF4-FFF2-40B4-BE49-F238E27FC236}">
                  <a16:creationId xmlns:a16="http://schemas.microsoft.com/office/drawing/2014/main" id="{CBC2B804-DC22-4335-8E4E-B2DE06074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688" y="2317750"/>
              <a:ext cx="698500" cy="201613"/>
            </a:xfrm>
            <a:custGeom>
              <a:avLst/>
              <a:gdLst>
                <a:gd name="T0" fmla="*/ 0 w 698500"/>
                <a:gd name="T1" fmla="*/ 202572 h 202564"/>
                <a:gd name="T2" fmla="*/ 698504 w 698500"/>
                <a:gd name="T3" fmla="*/ 202572 h 202564"/>
                <a:gd name="T4" fmla="*/ 698504 w 698500"/>
                <a:gd name="T5" fmla="*/ 0 h 202564"/>
                <a:gd name="T6" fmla="*/ 0 w 698500"/>
                <a:gd name="T7" fmla="*/ 0 h 202564"/>
                <a:gd name="T8" fmla="*/ 0 w 698500"/>
                <a:gd name="T9" fmla="*/ 202572 h 202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500" h="202564">
                  <a:moveTo>
                    <a:pt x="0" y="202572"/>
                  </a:moveTo>
                  <a:lnTo>
                    <a:pt x="698504" y="202572"/>
                  </a:lnTo>
                  <a:lnTo>
                    <a:pt x="698504" y="0"/>
                  </a:lnTo>
                  <a:lnTo>
                    <a:pt x="0" y="0"/>
                  </a:lnTo>
                  <a:lnTo>
                    <a:pt x="0" y="202572"/>
                  </a:lnTo>
                  <a:close/>
                </a:path>
              </a:pathLst>
            </a:custGeom>
            <a:noFill/>
            <a:ln w="496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7CF619BD-9921-4F7E-A251-D2550FA2B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038" y="2357438"/>
              <a:ext cx="608012" cy="122237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6F3D652C-25C2-4269-9271-FE924AC25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300" y="2327275"/>
              <a:ext cx="2117725" cy="212725"/>
            </a:xfrm>
            <a:custGeom>
              <a:avLst/>
              <a:gdLst>
                <a:gd name="T0" fmla="*/ 0 w 2118995"/>
                <a:gd name="T1" fmla="*/ 212729 h 212725"/>
                <a:gd name="T2" fmla="*/ 2118990 w 2118995"/>
                <a:gd name="T3" fmla="*/ 212729 h 212725"/>
                <a:gd name="T4" fmla="*/ 2118990 w 2118995"/>
                <a:gd name="T5" fmla="*/ 0 h 212725"/>
                <a:gd name="T6" fmla="*/ 0 w 2118995"/>
                <a:gd name="T7" fmla="*/ 0 h 212725"/>
                <a:gd name="T8" fmla="*/ 0 w 2118995"/>
                <a:gd name="T9" fmla="*/ 212729 h 21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8995" h="212725">
                  <a:moveTo>
                    <a:pt x="0" y="212729"/>
                  </a:moveTo>
                  <a:lnTo>
                    <a:pt x="2118990" y="212729"/>
                  </a:lnTo>
                  <a:lnTo>
                    <a:pt x="2118990" y="0"/>
                  </a:lnTo>
                  <a:lnTo>
                    <a:pt x="0" y="0"/>
                  </a:lnTo>
                  <a:lnTo>
                    <a:pt x="0" y="212729"/>
                  </a:lnTo>
                  <a:close/>
                </a:path>
              </a:pathLst>
            </a:custGeom>
            <a:noFill/>
            <a:ln w="49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9" name="object 12">
              <a:extLst>
                <a:ext uri="{FF2B5EF4-FFF2-40B4-BE49-F238E27FC236}">
                  <a16:creationId xmlns:a16="http://schemas.microsoft.com/office/drawing/2014/main" id="{ECF121F6-B4E7-44DB-9742-B020EDC18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4288" y="2397125"/>
              <a:ext cx="1557337" cy="98425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object 13">
              <a:extLst>
                <a:ext uri="{FF2B5EF4-FFF2-40B4-BE49-F238E27FC236}">
                  <a16:creationId xmlns:a16="http://schemas.microsoft.com/office/drawing/2014/main" id="{BDF580CD-2D09-4EFC-9840-87418E974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2875" y="1758950"/>
              <a:ext cx="63500" cy="554038"/>
            </a:xfrm>
            <a:custGeom>
              <a:avLst/>
              <a:gdLst>
                <a:gd name="T0" fmla="*/ 26026 w 62230"/>
                <a:gd name="T1" fmla="*/ 492770 h 554989"/>
                <a:gd name="T2" fmla="*/ 0 w 62230"/>
                <a:gd name="T3" fmla="*/ 492770 h 554989"/>
                <a:gd name="T4" fmla="*/ 31741 w 62230"/>
                <a:gd name="T5" fmla="*/ 554370 h 554989"/>
                <a:gd name="T6" fmla="*/ 57149 w 62230"/>
                <a:gd name="T7" fmla="*/ 502919 h 554989"/>
                <a:gd name="T8" fmla="*/ 26026 w 62230"/>
                <a:gd name="T9" fmla="*/ 502919 h 554989"/>
                <a:gd name="T10" fmla="*/ 26026 w 62230"/>
                <a:gd name="T11" fmla="*/ 492770 h 554989"/>
                <a:gd name="T12" fmla="*/ 30479 w 62230"/>
                <a:gd name="T13" fmla="*/ 0 h 554989"/>
                <a:gd name="T14" fmla="*/ 19680 w 62230"/>
                <a:gd name="T15" fmla="*/ 0 h 554989"/>
                <a:gd name="T16" fmla="*/ 26018 w 62230"/>
                <a:gd name="T17" fmla="*/ 492130 h 554989"/>
                <a:gd name="T18" fmla="*/ 26026 w 62230"/>
                <a:gd name="T19" fmla="*/ 502919 h 554989"/>
                <a:gd name="T20" fmla="*/ 36194 w 62230"/>
                <a:gd name="T21" fmla="*/ 502919 h 554989"/>
                <a:gd name="T22" fmla="*/ 36187 w 62230"/>
                <a:gd name="T23" fmla="*/ 492130 h 554989"/>
                <a:gd name="T24" fmla="*/ 30479 w 62230"/>
                <a:gd name="T25" fmla="*/ 0 h 554989"/>
                <a:gd name="T26" fmla="*/ 62221 w 62230"/>
                <a:gd name="T27" fmla="*/ 492130 h 554989"/>
                <a:gd name="T28" fmla="*/ 36194 w 62230"/>
                <a:gd name="T29" fmla="*/ 492770 h 554989"/>
                <a:gd name="T30" fmla="*/ 36194 w 62230"/>
                <a:gd name="T31" fmla="*/ 502919 h 554989"/>
                <a:gd name="T32" fmla="*/ 57149 w 62230"/>
                <a:gd name="T33" fmla="*/ 502919 h 554989"/>
                <a:gd name="T34" fmla="*/ 62221 w 62230"/>
                <a:gd name="T35" fmla="*/ 492130 h 554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230" h="554989">
                  <a:moveTo>
                    <a:pt x="26026" y="492770"/>
                  </a:moveTo>
                  <a:lnTo>
                    <a:pt x="0" y="492770"/>
                  </a:lnTo>
                  <a:lnTo>
                    <a:pt x="31741" y="554370"/>
                  </a:lnTo>
                  <a:lnTo>
                    <a:pt x="57149" y="502919"/>
                  </a:lnTo>
                  <a:lnTo>
                    <a:pt x="26026" y="502919"/>
                  </a:lnTo>
                  <a:lnTo>
                    <a:pt x="26026" y="492770"/>
                  </a:lnTo>
                  <a:close/>
                </a:path>
                <a:path w="62230" h="554989">
                  <a:moveTo>
                    <a:pt x="30479" y="0"/>
                  </a:moveTo>
                  <a:lnTo>
                    <a:pt x="19680" y="0"/>
                  </a:lnTo>
                  <a:lnTo>
                    <a:pt x="26018" y="492130"/>
                  </a:lnTo>
                  <a:lnTo>
                    <a:pt x="26026" y="502919"/>
                  </a:lnTo>
                  <a:lnTo>
                    <a:pt x="36194" y="502919"/>
                  </a:lnTo>
                  <a:lnTo>
                    <a:pt x="36187" y="492130"/>
                  </a:lnTo>
                  <a:lnTo>
                    <a:pt x="30479" y="0"/>
                  </a:lnTo>
                  <a:close/>
                </a:path>
                <a:path w="62230" h="554989">
                  <a:moveTo>
                    <a:pt x="62221" y="492130"/>
                  </a:moveTo>
                  <a:lnTo>
                    <a:pt x="36194" y="492770"/>
                  </a:lnTo>
                  <a:lnTo>
                    <a:pt x="36194" y="502919"/>
                  </a:lnTo>
                  <a:lnTo>
                    <a:pt x="57149" y="502919"/>
                  </a:lnTo>
                  <a:lnTo>
                    <a:pt x="62221" y="492130"/>
                  </a:lnTo>
                  <a:close/>
                </a:path>
              </a:pathLst>
            </a:custGeom>
            <a:solidFill>
              <a:srgbClr val="6E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11" name="object 14">
              <a:extLst>
                <a:ext uri="{FF2B5EF4-FFF2-40B4-BE49-F238E27FC236}">
                  <a16:creationId xmlns:a16="http://schemas.microsoft.com/office/drawing/2014/main" id="{8849C961-A6EE-4338-8DAD-9D25DD9D8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0" y="3097213"/>
              <a:ext cx="1911350" cy="250825"/>
            </a:xfrm>
            <a:custGeom>
              <a:avLst/>
              <a:gdLst>
                <a:gd name="T0" fmla="*/ 0 w 1910714"/>
                <a:gd name="T1" fmla="*/ 250829 h 250825"/>
                <a:gd name="T2" fmla="*/ 1910714 w 1910714"/>
                <a:gd name="T3" fmla="*/ 250829 h 250825"/>
                <a:gd name="T4" fmla="*/ 1910714 w 1910714"/>
                <a:gd name="T5" fmla="*/ 0 h 250825"/>
                <a:gd name="T6" fmla="*/ 0 w 1910714"/>
                <a:gd name="T7" fmla="*/ 0 h 250825"/>
                <a:gd name="T8" fmla="*/ 0 w 1910714"/>
                <a:gd name="T9" fmla="*/ 250829 h 250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0714" h="250825">
                  <a:moveTo>
                    <a:pt x="0" y="250829"/>
                  </a:moveTo>
                  <a:lnTo>
                    <a:pt x="1910714" y="250829"/>
                  </a:lnTo>
                  <a:lnTo>
                    <a:pt x="1910714" y="0"/>
                  </a:lnTo>
                  <a:lnTo>
                    <a:pt x="0" y="0"/>
                  </a:lnTo>
                  <a:lnTo>
                    <a:pt x="0" y="250829"/>
                  </a:lnTo>
                  <a:close/>
                </a:path>
              </a:pathLst>
            </a:custGeom>
            <a:noFill/>
            <a:ln w="49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12" name="object 15">
              <a:extLst>
                <a:ext uri="{FF2B5EF4-FFF2-40B4-BE49-F238E27FC236}">
                  <a16:creationId xmlns:a16="http://schemas.microsoft.com/office/drawing/2014/main" id="{9221D526-8102-4AA5-9A06-223216285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3173413"/>
              <a:ext cx="203200" cy="762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object 16">
              <a:extLst>
                <a:ext uri="{FF2B5EF4-FFF2-40B4-BE49-F238E27FC236}">
                  <a16:creationId xmlns:a16="http://schemas.microsoft.com/office/drawing/2014/main" id="{13F05FE4-CA4A-4E58-BBDB-0FE0F6C9C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0975" y="3136900"/>
              <a:ext cx="177800" cy="17145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object 17">
              <a:extLst>
                <a:ext uri="{FF2B5EF4-FFF2-40B4-BE49-F238E27FC236}">
                  <a16:creationId xmlns:a16="http://schemas.microsoft.com/office/drawing/2014/main" id="{6EED7AE8-728F-4DEE-B8A0-2E63948AF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1300" y="3136900"/>
              <a:ext cx="831850" cy="17145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object 18">
              <a:extLst>
                <a:ext uri="{FF2B5EF4-FFF2-40B4-BE49-F238E27FC236}">
                  <a16:creationId xmlns:a16="http://schemas.microsoft.com/office/drawing/2014/main" id="{36CC7EE0-6184-41FB-8705-DD062D3A0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088" y="3136900"/>
              <a:ext cx="477837" cy="171450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" name="object 19">
              <a:extLst>
                <a:ext uri="{FF2B5EF4-FFF2-40B4-BE49-F238E27FC236}">
                  <a16:creationId xmlns:a16="http://schemas.microsoft.com/office/drawing/2014/main" id="{E53099CC-7154-400C-B4BC-50E9A04C5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575" y="2536825"/>
              <a:ext cx="63500" cy="554038"/>
            </a:xfrm>
            <a:custGeom>
              <a:avLst/>
              <a:gdLst>
                <a:gd name="T0" fmla="*/ 25408 w 62230"/>
                <a:gd name="T1" fmla="*/ 492770 h 554989"/>
                <a:gd name="T2" fmla="*/ 0 w 62230"/>
                <a:gd name="T3" fmla="*/ 492770 h 554989"/>
                <a:gd name="T4" fmla="*/ 31754 w 62230"/>
                <a:gd name="T5" fmla="*/ 554370 h 554989"/>
                <a:gd name="T6" fmla="*/ 57149 w 62230"/>
                <a:gd name="T7" fmla="*/ 502919 h 554989"/>
                <a:gd name="T8" fmla="*/ 26039 w 62230"/>
                <a:gd name="T9" fmla="*/ 502919 h 554989"/>
                <a:gd name="T10" fmla="*/ 25408 w 62230"/>
                <a:gd name="T11" fmla="*/ 492770 h 554989"/>
                <a:gd name="T12" fmla="*/ 29849 w 62230"/>
                <a:gd name="T13" fmla="*/ 0 h 554989"/>
                <a:gd name="T14" fmla="*/ 19693 w 62230"/>
                <a:gd name="T15" fmla="*/ 0 h 554989"/>
                <a:gd name="T16" fmla="*/ 25408 w 62230"/>
                <a:gd name="T17" fmla="*/ 492770 h 554989"/>
                <a:gd name="T18" fmla="*/ 26039 w 62230"/>
                <a:gd name="T19" fmla="*/ 502919 h 554989"/>
                <a:gd name="T20" fmla="*/ 36194 w 62230"/>
                <a:gd name="T21" fmla="*/ 502919 h 554989"/>
                <a:gd name="T22" fmla="*/ 36186 w 62230"/>
                <a:gd name="T23" fmla="*/ 492130 h 554989"/>
                <a:gd name="T24" fmla="*/ 29849 w 62230"/>
                <a:gd name="T25" fmla="*/ 0 h 554989"/>
                <a:gd name="T26" fmla="*/ 62234 w 62230"/>
                <a:gd name="T27" fmla="*/ 492130 h 554989"/>
                <a:gd name="T28" fmla="*/ 36194 w 62230"/>
                <a:gd name="T29" fmla="*/ 492770 h 554989"/>
                <a:gd name="T30" fmla="*/ 36194 w 62230"/>
                <a:gd name="T31" fmla="*/ 502919 h 554989"/>
                <a:gd name="T32" fmla="*/ 57149 w 62230"/>
                <a:gd name="T33" fmla="*/ 502919 h 554989"/>
                <a:gd name="T34" fmla="*/ 62234 w 62230"/>
                <a:gd name="T35" fmla="*/ 492130 h 554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230" h="554989">
                  <a:moveTo>
                    <a:pt x="25408" y="492770"/>
                  </a:moveTo>
                  <a:lnTo>
                    <a:pt x="0" y="492770"/>
                  </a:lnTo>
                  <a:lnTo>
                    <a:pt x="31754" y="554370"/>
                  </a:lnTo>
                  <a:lnTo>
                    <a:pt x="57149" y="502919"/>
                  </a:lnTo>
                  <a:lnTo>
                    <a:pt x="26039" y="502919"/>
                  </a:lnTo>
                  <a:lnTo>
                    <a:pt x="25408" y="492770"/>
                  </a:lnTo>
                  <a:close/>
                </a:path>
                <a:path w="62230" h="554989">
                  <a:moveTo>
                    <a:pt x="29849" y="0"/>
                  </a:moveTo>
                  <a:lnTo>
                    <a:pt x="19693" y="0"/>
                  </a:lnTo>
                  <a:lnTo>
                    <a:pt x="25408" y="492770"/>
                  </a:lnTo>
                  <a:lnTo>
                    <a:pt x="26039" y="502919"/>
                  </a:lnTo>
                  <a:lnTo>
                    <a:pt x="36194" y="502919"/>
                  </a:lnTo>
                  <a:lnTo>
                    <a:pt x="36186" y="492130"/>
                  </a:lnTo>
                  <a:lnTo>
                    <a:pt x="29849" y="0"/>
                  </a:lnTo>
                  <a:close/>
                </a:path>
                <a:path w="62230" h="554989">
                  <a:moveTo>
                    <a:pt x="62234" y="492130"/>
                  </a:moveTo>
                  <a:lnTo>
                    <a:pt x="36194" y="492770"/>
                  </a:lnTo>
                  <a:lnTo>
                    <a:pt x="36194" y="502919"/>
                  </a:lnTo>
                  <a:lnTo>
                    <a:pt x="57149" y="502919"/>
                  </a:lnTo>
                  <a:lnTo>
                    <a:pt x="62234" y="492130"/>
                  </a:lnTo>
                  <a:close/>
                </a:path>
              </a:pathLst>
            </a:custGeom>
            <a:solidFill>
              <a:srgbClr val="6E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17" name="object 20">
              <a:extLst>
                <a:ext uri="{FF2B5EF4-FFF2-40B4-BE49-F238E27FC236}">
                  <a16:creationId xmlns:a16="http://schemas.microsoft.com/office/drawing/2014/main" id="{88D8338D-0765-4E4B-8CB6-BB39890E8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2546350"/>
              <a:ext cx="0" cy="1400175"/>
            </a:xfrm>
            <a:custGeom>
              <a:avLst/>
              <a:gdLst>
                <a:gd name="T0" fmla="*/ 0 h 1400810"/>
                <a:gd name="T1" fmla="*/ 1400799 h 14008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00810">
                  <a:moveTo>
                    <a:pt x="0" y="0"/>
                  </a:moveTo>
                  <a:lnTo>
                    <a:pt x="0" y="1400799"/>
                  </a:lnTo>
                </a:path>
              </a:pathLst>
            </a:custGeom>
            <a:noFill/>
            <a:ln w="4975">
              <a:solidFill>
                <a:srgbClr val="5B9AD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18" name="object 21">
              <a:extLst>
                <a:ext uri="{FF2B5EF4-FFF2-40B4-BE49-F238E27FC236}">
                  <a16:creationId xmlns:a16="http://schemas.microsoft.com/office/drawing/2014/main" id="{76A05EA8-DA8E-4C5C-9610-1A19D4B24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025" y="3948113"/>
              <a:ext cx="2478088" cy="0"/>
            </a:xfrm>
            <a:custGeom>
              <a:avLst/>
              <a:gdLst>
                <a:gd name="T0" fmla="*/ 0 w 2477770"/>
                <a:gd name="T1" fmla="*/ 2477770 w 247777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2477770">
                  <a:moveTo>
                    <a:pt x="0" y="0"/>
                  </a:moveTo>
                  <a:lnTo>
                    <a:pt x="2477770" y="0"/>
                  </a:lnTo>
                </a:path>
              </a:pathLst>
            </a:custGeom>
            <a:noFill/>
            <a:ln w="4975">
              <a:solidFill>
                <a:srgbClr val="5B9AD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19" name="object 22">
              <a:extLst>
                <a:ext uri="{FF2B5EF4-FFF2-40B4-BE49-F238E27FC236}">
                  <a16:creationId xmlns:a16="http://schemas.microsoft.com/office/drawing/2014/main" id="{653CAD18-67F8-48AA-A107-D5765C7DD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650" y="4400550"/>
              <a:ext cx="982663" cy="204788"/>
            </a:xfrm>
            <a:custGeom>
              <a:avLst/>
              <a:gdLst>
                <a:gd name="T0" fmla="*/ 0 w 981710"/>
                <a:gd name="T1" fmla="*/ 203834 h 203835"/>
                <a:gd name="T2" fmla="*/ 981705 w 981710"/>
                <a:gd name="T3" fmla="*/ 203834 h 203835"/>
                <a:gd name="T4" fmla="*/ 981705 w 981710"/>
                <a:gd name="T5" fmla="*/ 0 h 203835"/>
                <a:gd name="T6" fmla="*/ 0 w 981710"/>
                <a:gd name="T7" fmla="*/ 0 h 203835"/>
                <a:gd name="T8" fmla="*/ 0 w 981710"/>
                <a:gd name="T9" fmla="*/ 203834 h 203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1710" h="203835">
                  <a:moveTo>
                    <a:pt x="0" y="203834"/>
                  </a:moveTo>
                  <a:lnTo>
                    <a:pt x="981705" y="203834"/>
                  </a:lnTo>
                  <a:lnTo>
                    <a:pt x="981705" y="0"/>
                  </a:lnTo>
                  <a:lnTo>
                    <a:pt x="0" y="0"/>
                  </a:lnTo>
                  <a:lnTo>
                    <a:pt x="0" y="203834"/>
                  </a:lnTo>
                  <a:close/>
                </a:path>
              </a:pathLst>
            </a:custGeom>
            <a:noFill/>
            <a:ln w="496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20" name="object 23">
              <a:extLst>
                <a:ext uri="{FF2B5EF4-FFF2-40B4-BE49-F238E27FC236}">
                  <a16:creationId xmlns:a16="http://schemas.microsoft.com/office/drawing/2014/main" id="{20F53E5E-54EB-42D5-93B4-FD2E67EEA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7638" y="4471988"/>
              <a:ext cx="427037" cy="93662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" name="object 24">
              <a:extLst>
                <a:ext uri="{FF2B5EF4-FFF2-40B4-BE49-F238E27FC236}">
                  <a16:creationId xmlns:a16="http://schemas.microsoft.com/office/drawing/2014/main" id="{BB0D2CE8-3523-4B7D-9475-62BE973E2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275" y="3956050"/>
              <a:ext cx="63500" cy="434975"/>
            </a:xfrm>
            <a:custGeom>
              <a:avLst/>
              <a:gdLst>
                <a:gd name="T0" fmla="*/ 26039 w 62230"/>
                <a:gd name="T1" fmla="*/ 372770 h 434975"/>
                <a:gd name="T2" fmla="*/ 0 w 62230"/>
                <a:gd name="T3" fmla="*/ 372770 h 434975"/>
                <a:gd name="T4" fmla="*/ 31123 w 62230"/>
                <a:gd name="T5" fmla="*/ 434980 h 434975"/>
                <a:gd name="T6" fmla="*/ 57149 w 62230"/>
                <a:gd name="T7" fmla="*/ 382920 h 434975"/>
                <a:gd name="T8" fmla="*/ 26039 w 62230"/>
                <a:gd name="T9" fmla="*/ 382920 h 434975"/>
                <a:gd name="T10" fmla="*/ 26039 w 62230"/>
                <a:gd name="T11" fmla="*/ 372770 h 434975"/>
                <a:gd name="T12" fmla="*/ 36838 w 62230"/>
                <a:gd name="T13" fmla="*/ 0 h 434975"/>
                <a:gd name="T14" fmla="*/ 26039 w 62230"/>
                <a:gd name="T15" fmla="*/ 0 h 434975"/>
                <a:gd name="T16" fmla="*/ 26039 w 62230"/>
                <a:gd name="T17" fmla="*/ 382920 h 434975"/>
                <a:gd name="T18" fmla="*/ 36838 w 62230"/>
                <a:gd name="T19" fmla="*/ 382920 h 434975"/>
                <a:gd name="T20" fmla="*/ 36838 w 62230"/>
                <a:gd name="T21" fmla="*/ 0 h 434975"/>
                <a:gd name="T22" fmla="*/ 62234 w 62230"/>
                <a:gd name="T23" fmla="*/ 372770 h 434975"/>
                <a:gd name="T24" fmla="*/ 36838 w 62230"/>
                <a:gd name="T25" fmla="*/ 372770 h 434975"/>
                <a:gd name="T26" fmla="*/ 36838 w 62230"/>
                <a:gd name="T27" fmla="*/ 382920 h 434975"/>
                <a:gd name="T28" fmla="*/ 57149 w 62230"/>
                <a:gd name="T29" fmla="*/ 382920 h 434975"/>
                <a:gd name="T30" fmla="*/ 62234 w 62230"/>
                <a:gd name="T31" fmla="*/ 372770 h 434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230" h="434975">
                  <a:moveTo>
                    <a:pt x="26039" y="372770"/>
                  </a:moveTo>
                  <a:lnTo>
                    <a:pt x="0" y="372770"/>
                  </a:lnTo>
                  <a:lnTo>
                    <a:pt x="31123" y="434980"/>
                  </a:lnTo>
                  <a:lnTo>
                    <a:pt x="57149" y="382920"/>
                  </a:lnTo>
                  <a:lnTo>
                    <a:pt x="26039" y="382920"/>
                  </a:lnTo>
                  <a:lnTo>
                    <a:pt x="26039" y="372770"/>
                  </a:lnTo>
                  <a:close/>
                </a:path>
                <a:path w="62230" h="434975">
                  <a:moveTo>
                    <a:pt x="36838" y="0"/>
                  </a:moveTo>
                  <a:lnTo>
                    <a:pt x="26039" y="0"/>
                  </a:lnTo>
                  <a:lnTo>
                    <a:pt x="26039" y="382920"/>
                  </a:lnTo>
                  <a:lnTo>
                    <a:pt x="36838" y="382920"/>
                  </a:lnTo>
                  <a:lnTo>
                    <a:pt x="36838" y="0"/>
                  </a:lnTo>
                  <a:close/>
                </a:path>
                <a:path w="62230" h="434975">
                  <a:moveTo>
                    <a:pt x="62234" y="372770"/>
                  </a:moveTo>
                  <a:lnTo>
                    <a:pt x="36838" y="372770"/>
                  </a:lnTo>
                  <a:lnTo>
                    <a:pt x="36838" y="382920"/>
                  </a:lnTo>
                  <a:lnTo>
                    <a:pt x="57149" y="382920"/>
                  </a:lnTo>
                  <a:lnTo>
                    <a:pt x="62234" y="372770"/>
                  </a:lnTo>
                  <a:close/>
                </a:path>
              </a:pathLst>
            </a:custGeom>
            <a:solidFill>
              <a:srgbClr val="5B9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22" name="object 25">
              <a:extLst>
                <a:ext uri="{FF2B5EF4-FFF2-40B4-BE49-F238E27FC236}">
                  <a16:creationId xmlns:a16="http://schemas.microsoft.com/office/drawing/2014/main" id="{F8996DC6-DA02-4857-93E7-05E9F9642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100" y="4400550"/>
              <a:ext cx="2398713" cy="211138"/>
            </a:xfrm>
            <a:custGeom>
              <a:avLst/>
              <a:gdLst>
                <a:gd name="T0" fmla="*/ 0 w 2399665"/>
                <a:gd name="T1" fmla="*/ 210192 h 210185"/>
                <a:gd name="T2" fmla="*/ 2399669 w 2399665"/>
                <a:gd name="T3" fmla="*/ 210192 h 210185"/>
                <a:gd name="T4" fmla="*/ 2399669 w 2399665"/>
                <a:gd name="T5" fmla="*/ 0 h 210185"/>
                <a:gd name="T6" fmla="*/ 0 w 2399665"/>
                <a:gd name="T7" fmla="*/ 0 h 210185"/>
                <a:gd name="T8" fmla="*/ 0 w 2399665"/>
                <a:gd name="T9" fmla="*/ 210192 h 210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9665" h="210185">
                  <a:moveTo>
                    <a:pt x="0" y="210192"/>
                  </a:moveTo>
                  <a:lnTo>
                    <a:pt x="2399669" y="210192"/>
                  </a:lnTo>
                  <a:lnTo>
                    <a:pt x="2399669" y="0"/>
                  </a:lnTo>
                  <a:lnTo>
                    <a:pt x="0" y="0"/>
                  </a:lnTo>
                  <a:lnTo>
                    <a:pt x="0" y="210192"/>
                  </a:lnTo>
                  <a:close/>
                </a:path>
              </a:pathLst>
            </a:custGeom>
            <a:noFill/>
            <a:ln w="49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23" name="object 26">
              <a:extLst>
                <a:ext uri="{FF2B5EF4-FFF2-40B4-BE49-F238E27FC236}">
                  <a16:creationId xmlns:a16="http://schemas.microsoft.com/office/drawing/2014/main" id="{12EB2C8E-8DB5-4E4D-B90F-1240C9CDE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3475" y="4467225"/>
              <a:ext cx="2135188" cy="104775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" name="object 27">
              <a:extLst>
                <a:ext uri="{FF2B5EF4-FFF2-40B4-BE49-F238E27FC236}">
                  <a16:creationId xmlns:a16="http://schemas.microsoft.com/office/drawing/2014/main" id="{A546E351-5E0F-4A72-A0EA-EEADA4287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5713" y="3944938"/>
              <a:ext cx="61912" cy="434975"/>
            </a:xfrm>
            <a:custGeom>
              <a:avLst/>
              <a:gdLst>
                <a:gd name="T0" fmla="*/ 26060 w 62229"/>
                <a:gd name="T1" fmla="*/ 372739 h 434975"/>
                <a:gd name="T2" fmla="*/ 0 w 62229"/>
                <a:gd name="T3" fmla="*/ 372739 h 434975"/>
                <a:gd name="T4" fmla="*/ 31120 w 62229"/>
                <a:gd name="T5" fmla="*/ 434949 h 434975"/>
                <a:gd name="T6" fmla="*/ 57149 w 62229"/>
                <a:gd name="T7" fmla="*/ 383529 h 434975"/>
                <a:gd name="T8" fmla="*/ 26060 w 62229"/>
                <a:gd name="T9" fmla="*/ 383529 h 434975"/>
                <a:gd name="T10" fmla="*/ 26060 w 62229"/>
                <a:gd name="T11" fmla="*/ 372739 h 434975"/>
                <a:gd name="T12" fmla="*/ 36210 w 62229"/>
                <a:gd name="T13" fmla="*/ 0 h 434975"/>
                <a:gd name="T14" fmla="*/ 26060 w 62229"/>
                <a:gd name="T15" fmla="*/ 0 h 434975"/>
                <a:gd name="T16" fmla="*/ 26060 w 62229"/>
                <a:gd name="T17" fmla="*/ 383529 h 434975"/>
                <a:gd name="T18" fmla="*/ 36210 w 62229"/>
                <a:gd name="T19" fmla="*/ 383529 h 434975"/>
                <a:gd name="T20" fmla="*/ 36210 w 62229"/>
                <a:gd name="T21" fmla="*/ 0 h 434975"/>
                <a:gd name="T22" fmla="*/ 62240 w 62229"/>
                <a:gd name="T23" fmla="*/ 372739 h 434975"/>
                <a:gd name="T24" fmla="*/ 36210 w 62229"/>
                <a:gd name="T25" fmla="*/ 372739 h 434975"/>
                <a:gd name="T26" fmla="*/ 36210 w 62229"/>
                <a:gd name="T27" fmla="*/ 383529 h 434975"/>
                <a:gd name="T28" fmla="*/ 57149 w 62229"/>
                <a:gd name="T29" fmla="*/ 383529 h 434975"/>
                <a:gd name="T30" fmla="*/ 62240 w 62229"/>
                <a:gd name="T31" fmla="*/ 372739 h 434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229" h="434975">
                  <a:moveTo>
                    <a:pt x="26060" y="372739"/>
                  </a:moveTo>
                  <a:lnTo>
                    <a:pt x="0" y="372739"/>
                  </a:lnTo>
                  <a:lnTo>
                    <a:pt x="31120" y="434949"/>
                  </a:lnTo>
                  <a:lnTo>
                    <a:pt x="57149" y="383529"/>
                  </a:lnTo>
                  <a:lnTo>
                    <a:pt x="26060" y="383529"/>
                  </a:lnTo>
                  <a:lnTo>
                    <a:pt x="26060" y="372739"/>
                  </a:lnTo>
                  <a:close/>
                </a:path>
                <a:path w="62229" h="434975">
                  <a:moveTo>
                    <a:pt x="36210" y="0"/>
                  </a:moveTo>
                  <a:lnTo>
                    <a:pt x="26060" y="0"/>
                  </a:lnTo>
                  <a:lnTo>
                    <a:pt x="26060" y="383529"/>
                  </a:lnTo>
                  <a:lnTo>
                    <a:pt x="36210" y="383529"/>
                  </a:lnTo>
                  <a:lnTo>
                    <a:pt x="36210" y="0"/>
                  </a:lnTo>
                  <a:close/>
                </a:path>
                <a:path w="62229" h="434975">
                  <a:moveTo>
                    <a:pt x="62240" y="372739"/>
                  </a:moveTo>
                  <a:lnTo>
                    <a:pt x="36210" y="372739"/>
                  </a:lnTo>
                  <a:lnTo>
                    <a:pt x="36210" y="383529"/>
                  </a:lnTo>
                  <a:lnTo>
                    <a:pt x="57149" y="383529"/>
                  </a:lnTo>
                  <a:lnTo>
                    <a:pt x="62240" y="372739"/>
                  </a:lnTo>
                  <a:close/>
                </a:path>
              </a:pathLst>
            </a:custGeom>
            <a:solidFill>
              <a:srgbClr val="5B9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25" name="object 28">
              <a:extLst>
                <a:ext uri="{FF2B5EF4-FFF2-40B4-BE49-F238E27FC236}">
                  <a16:creationId xmlns:a16="http://schemas.microsoft.com/office/drawing/2014/main" id="{BFF50D3D-D065-4750-87C8-B8F26F0F4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550" y="3357563"/>
              <a:ext cx="0" cy="328612"/>
            </a:xfrm>
            <a:custGeom>
              <a:avLst/>
              <a:gdLst>
                <a:gd name="T0" fmla="*/ 0 h 328295"/>
                <a:gd name="T1" fmla="*/ 328269 h 3282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328295">
                  <a:moveTo>
                    <a:pt x="0" y="0"/>
                  </a:moveTo>
                  <a:lnTo>
                    <a:pt x="0" y="328269"/>
                  </a:lnTo>
                </a:path>
              </a:pathLst>
            </a:custGeom>
            <a:noFill/>
            <a:ln w="4975">
              <a:solidFill>
                <a:srgbClr val="6EAC4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26" name="object 29">
              <a:extLst>
                <a:ext uri="{FF2B5EF4-FFF2-40B4-BE49-F238E27FC236}">
                  <a16:creationId xmlns:a16="http://schemas.microsoft.com/office/drawing/2014/main" id="{CB0BF3E4-8D39-49F6-B403-B07DFD621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925" y="3697288"/>
              <a:ext cx="1360488" cy="0"/>
            </a:xfrm>
            <a:custGeom>
              <a:avLst/>
              <a:gdLst>
                <a:gd name="T0" fmla="*/ 0 w 1360804"/>
                <a:gd name="T1" fmla="*/ 1360816 w 136080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360804">
                  <a:moveTo>
                    <a:pt x="0" y="0"/>
                  </a:moveTo>
                  <a:lnTo>
                    <a:pt x="1360816" y="0"/>
                  </a:lnTo>
                </a:path>
              </a:pathLst>
            </a:custGeom>
            <a:noFill/>
            <a:ln w="4975">
              <a:solidFill>
                <a:srgbClr val="6EAC4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27" name="object 30">
              <a:extLst>
                <a:ext uri="{FF2B5EF4-FFF2-40B4-BE49-F238E27FC236}">
                  <a16:creationId xmlns:a16="http://schemas.microsoft.com/office/drawing/2014/main" id="{A50FCBF2-4331-43D9-84BC-D792C4FBD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113" y="3683000"/>
              <a:ext cx="1408112" cy="708025"/>
            </a:xfrm>
            <a:custGeom>
              <a:avLst/>
              <a:gdLst>
                <a:gd name="T0" fmla="*/ 62864 w 1408429"/>
                <a:gd name="T1" fmla="*/ 645810 h 708025"/>
                <a:gd name="T2" fmla="*/ 36825 w 1408429"/>
                <a:gd name="T3" fmla="*/ 646419 h 708025"/>
                <a:gd name="T4" fmla="*/ 0 w 1408429"/>
                <a:gd name="T5" fmla="*/ 646419 h 708025"/>
                <a:gd name="T6" fmla="*/ 32384 w 1408429"/>
                <a:gd name="T7" fmla="*/ 708019 h 708025"/>
                <a:gd name="T8" fmla="*/ 57149 w 1408429"/>
                <a:gd name="T9" fmla="*/ 656600 h 708025"/>
                <a:gd name="T10" fmla="*/ 62864 w 1408429"/>
                <a:gd name="T11" fmla="*/ 645810 h 708025"/>
                <a:gd name="T12" fmla="*/ 27931 w 1408429"/>
                <a:gd name="T13" fmla="*/ 12710 h 708025"/>
                <a:gd name="T14" fmla="*/ 17775 w 1408429"/>
                <a:gd name="T15" fmla="*/ 12710 h 708025"/>
                <a:gd name="T16" fmla="*/ 26026 w 1408429"/>
                <a:gd name="T17" fmla="*/ 646419 h 708025"/>
                <a:gd name="T18" fmla="*/ 36825 w 1408429"/>
                <a:gd name="T19" fmla="*/ 646419 h 708025"/>
                <a:gd name="T20" fmla="*/ 27931 w 1408429"/>
                <a:gd name="T21" fmla="*/ 12710 h 708025"/>
                <a:gd name="T22" fmla="*/ 1374135 w 1408429"/>
                <a:gd name="T23" fmla="*/ 0 h 708025"/>
                <a:gd name="T24" fmla="*/ 1363345 w 1408429"/>
                <a:gd name="T25" fmla="*/ 0 h 708025"/>
                <a:gd name="T26" fmla="*/ 1372246 w 1408429"/>
                <a:gd name="T27" fmla="*/ 633740 h 708025"/>
                <a:gd name="T28" fmla="*/ 1346185 w 1408429"/>
                <a:gd name="T29" fmla="*/ 634380 h 708025"/>
                <a:gd name="T30" fmla="*/ 1377945 w 1408429"/>
                <a:gd name="T31" fmla="*/ 695949 h 708025"/>
                <a:gd name="T32" fmla="*/ 1403335 w 1408429"/>
                <a:gd name="T33" fmla="*/ 644530 h 708025"/>
                <a:gd name="T34" fmla="*/ 1408140 w 1408429"/>
                <a:gd name="T35" fmla="*/ 633740 h 708025"/>
                <a:gd name="T36" fmla="*/ 1382395 w 1408429"/>
                <a:gd name="T37" fmla="*/ 633740 h 708025"/>
                <a:gd name="T38" fmla="*/ 1374135 w 1408429"/>
                <a:gd name="T39" fmla="*/ 0 h 708025"/>
                <a:gd name="T40" fmla="*/ 1408425 w 1408429"/>
                <a:gd name="T41" fmla="*/ 633100 h 708025"/>
                <a:gd name="T42" fmla="*/ 1382395 w 1408429"/>
                <a:gd name="T43" fmla="*/ 633740 h 708025"/>
                <a:gd name="T44" fmla="*/ 1408140 w 1408429"/>
                <a:gd name="T45" fmla="*/ 633740 h 708025"/>
                <a:gd name="T46" fmla="*/ 1408425 w 1408429"/>
                <a:gd name="T47" fmla="*/ 633100 h 708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08429" h="708025">
                  <a:moveTo>
                    <a:pt x="62864" y="645810"/>
                  </a:moveTo>
                  <a:lnTo>
                    <a:pt x="36825" y="646419"/>
                  </a:lnTo>
                  <a:lnTo>
                    <a:pt x="0" y="646419"/>
                  </a:lnTo>
                  <a:lnTo>
                    <a:pt x="32384" y="708019"/>
                  </a:lnTo>
                  <a:lnTo>
                    <a:pt x="57149" y="656600"/>
                  </a:lnTo>
                  <a:lnTo>
                    <a:pt x="62864" y="645810"/>
                  </a:lnTo>
                  <a:close/>
                </a:path>
                <a:path w="1408429" h="708025">
                  <a:moveTo>
                    <a:pt x="27931" y="12710"/>
                  </a:moveTo>
                  <a:lnTo>
                    <a:pt x="17775" y="12710"/>
                  </a:lnTo>
                  <a:lnTo>
                    <a:pt x="26026" y="646419"/>
                  </a:lnTo>
                  <a:lnTo>
                    <a:pt x="36825" y="646419"/>
                  </a:lnTo>
                  <a:lnTo>
                    <a:pt x="27931" y="12710"/>
                  </a:lnTo>
                  <a:close/>
                </a:path>
                <a:path w="1408429" h="708025">
                  <a:moveTo>
                    <a:pt x="1374135" y="0"/>
                  </a:moveTo>
                  <a:lnTo>
                    <a:pt x="1363345" y="0"/>
                  </a:lnTo>
                  <a:lnTo>
                    <a:pt x="1372246" y="633740"/>
                  </a:lnTo>
                  <a:lnTo>
                    <a:pt x="1346185" y="634380"/>
                  </a:lnTo>
                  <a:lnTo>
                    <a:pt x="1377945" y="695949"/>
                  </a:lnTo>
                  <a:lnTo>
                    <a:pt x="1403335" y="644530"/>
                  </a:lnTo>
                  <a:lnTo>
                    <a:pt x="1408140" y="633740"/>
                  </a:lnTo>
                  <a:lnTo>
                    <a:pt x="1382395" y="633740"/>
                  </a:lnTo>
                  <a:lnTo>
                    <a:pt x="1374135" y="0"/>
                  </a:lnTo>
                  <a:close/>
                </a:path>
                <a:path w="1408429" h="708025">
                  <a:moveTo>
                    <a:pt x="1408425" y="633100"/>
                  </a:moveTo>
                  <a:lnTo>
                    <a:pt x="1382395" y="633740"/>
                  </a:lnTo>
                  <a:lnTo>
                    <a:pt x="1408140" y="633740"/>
                  </a:lnTo>
                  <a:lnTo>
                    <a:pt x="1408425" y="633100"/>
                  </a:lnTo>
                  <a:close/>
                </a:path>
              </a:pathLst>
            </a:custGeom>
            <a:solidFill>
              <a:srgbClr val="6E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28" name="object 31">
              <a:extLst>
                <a:ext uri="{FF2B5EF4-FFF2-40B4-BE49-F238E27FC236}">
                  <a16:creationId xmlns:a16="http://schemas.microsoft.com/office/drawing/2014/main" id="{AB15FD88-4A64-4EA0-AB43-6277E4E51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7063" y="4151313"/>
              <a:ext cx="2392362" cy="0"/>
            </a:xfrm>
            <a:custGeom>
              <a:avLst/>
              <a:gdLst>
                <a:gd name="T0" fmla="*/ 2393320 w 2393315"/>
                <a:gd name="T1" fmla="*/ 0 w 239331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2393315">
                  <a:moveTo>
                    <a:pt x="2393320" y="0"/>
                  </a:moveTo>
                  <a:lnTo>
                    <a:pt x="0" y="0"/>
                  </a:lnTo>
                </a:path>
              </a:pathLst>
            </a:custGeom>
            <a:noFill/>
            <a:ln w="4962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29" name="object 32">
              <a:extLst>
                <a:ext uri="{FF2B5EF4-FFF2-40B4-BE49-F238E27FC236}">
                  <a16:creationId xmlns:a16="http://schemas.microsoft.com/office/drawing/2014/main" id="{CBB0FBE3-B08C-46D0-A4FF-033AA17DB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5313" y="4149725"/>
              <a:ext cx="61912" cy="241300"/>
            </a:xfrm>
            <a:custGeom>
              <a:avLst/>
              <a:gdLst>
                <a:gd name="T0" fmla="*/ 26029 w 62230"/>
                <a:gd name="T1" fmla="*/ 178429 h 240664"/>
                <a:gd name="T2" fmla="*/ 0 w 62230"/>
                <a:gd name="T3" fmla="*/ 178429 h 240664"/>
                <a:gd name="T4" fmla="*/ 31120 w 62230"/>
                <a:gd name="T5" fmla="*/ 240639 h 240664"/>
                <a:gd name="T6" fmla="*/ 57149 w 62230"/>
                <a:gd name="T7" fmla="*/ 189219 h 240664"/>
                <a:gd name="T8" fmla="*/ 26029 w 62230"/>
                <a:gd name="T9" fmla="*/ 189219 h 240664"/>
                <a:gd name="T10" fmla="*/ 26029 w 62230"/>
                <a:gd name="T11" fmla="*/ 178429 h 240664"/>
                <a:gd name="T12" fmla="*/ 36819 w 62230"/>
                <a:gd name="T13" fmla="*/ 0 h 240664"/>
                <a:gd name="T14" fmla="*/ 26029 w 62230"/>
                <a:gd name="T15" fmla="*/ 0 h 240664"/>
                <a:gd name="T16" fmla="*/ 26029 w 62230"/>
                <a:gd name="T17" fmla="*/ 189219 h 240664"/>
                <a:gd name="T18" fmla="*/ 36819 w 62230"/>
                <a:gd name="T19" fmla="*/ 189219 h 240664"/>
                <a:gd name="T20" fmla="*/ 36819 w 62230"/>
                <a:gd name="T21" fmla="*/ 0 h 240664"/>
                <a:gd name="T22" fmla="*/ 62240 w 62230"/>
                <a:gd name="T23" fmla="*/ 178429 h 240664"/>
                <a:gd name="T24" fmla="*/ 36819 w 62230"/>
                <a:gd name="T25" fmla="*/ 178429 h 240664"/>
                <a:gd name="T26" fmla="*/ 36819 w 62230"/>
                <a:gd name="T27" fmla="*/ 189219 h 240664"/>
                <a:gd name="T28" fmla="*/ 57149 w 62230"/>
                <a:gd name="T29" fmla="*/ 189219 h 240664"/>
                <a:gd name="T30" fmla="*/ 62240 w 62230"/>
                <a:gd name="T31" fmla="*/ 178429 h 240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230" h="240664">
                  <a:moveTo>
                    <a:pt x="26029" y="178429"/>
                  </a:moveTo>
                  <a:lnTo>
                    <a:pt x="0" y="178429"/>
                  </a:lnTo>
                  <a:lnTo>
                    <a:pt x="31120" y="240639"/>
                  </a:lnTo>
                  <a:lnTo>
                    <a:pt x="57149" y="189219"/>
                  </a:lnTo>
                  <a:lnTo>
                    <a:pt x="26029" y="189219"/>
                  </a:lnTo>
                  <a:lnTo>
                    <a:pt x="26029" y="178429"/>
                  </a:lnTo>
                  <a:close/>
                </a:path>
                <a:path w="62230" h="240664">
                  <a:moveTo>
                    <a:pt x="36819" y="0"/>
                  </a:moveTo>
                  <a:lnTo>
                    <a:pt x="26029" y="0"/>
                  </a:lnTo>
                  <a:lnTo>
                    <a:pt x="26029" y="189219"/>
                  </a:lnTo>
                  <a:lnTo>
                    <a:pt x="36819" y="189219"/>
                  </a:lnTo>
                  <a:lnTo>
                    <a:pt x="36819" y="0"/>
                  </a:lnTo>
                  <a:close/>
                </a:path>
                <a:path w="62230" h="240664">
                  <a:moveTo>
                    <a:pt x="62240" y="178429"/>
                  </a:moveTo>
                  <a:lnTo>
                    <a:pt x="36819" y="178429"/>
                  </a:lnTo>
                  <a:lnTo>
                    <a:pt x="36819" y="189219"/>
                  </a:lnTo>
                  <a:lnTo>
                    <a:pt x="57149" y="189219"/>
                  </a:lnTo>
                  <a:lnTo>
                    <a:pt x="62240" y="17842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30" name="object 33">
              <a:extLst>
                <a:ext uri="{FF2B5EF4-FFF2-40B4-BE49-F238E27FC236}">
                  <a16:creationId xmlns:a16="http://schemas.microsoft.com/office/drawing/2014/main" id="{142A9976-47A3-4824-956A-2F73875A1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613" y="1784350"/>
              <a:ext cx="61912" cy="554038"/>
            </a:xfrm>
            <a:custGeom>
              <a:avLst/>
              <a:gdLst>
                <a:gd name="T0" fmla="*/ 26029 w 62864"/>
                <a:gd name="T1" fmla="*/ 492739 h 554355"/>
                <a:gd name="T2" fmla="*/ 0 w 62864"/>
                <a:gd name="T3" fmla="*/ 492739 h 554355"/>
                <a:gd name="T4" fmla="*/ 32369 w 62864"/>
                <a:gd name="T5" fmla="*/ 554339 h 554355"/>
                <a:gd name="T6" fmla="*/ 57149 w 62864"/>
                <a:gd name="T7" fmla="*/ 502919 h 554355"/>
                <a:gd name="T8" fmla="*/ 26029 w 62864"/>
                <a:gd name="T9" fmla="*/ 502919 h 554355"/>
                <a:gd name="T10" fmla="*/ 26029 w 62864"/>
                <a:gd name="T11" fmla="*/ 492739 h 554355"/>
                <a:gd name="T12" fmla="*/ 30479 w 62864"/>
                <a:gd name="T13" fmla="*/ 0 h 554355"/>
                <a:gd name="T14" fmla="*/ 20299 w 62864"/>
                <a:gd name="T15" fmla="*/ 0 h 554355"/>
                <a:gd name="T16" fmla="*/ 26022 w 62864"/>
                <a:gd name="T17" fmla="*/ 492099 h 554355"/>
                <a:gd name="T18" fmla="*/ 26029 w 62864"/>
                <a:gd name="T19" fmla="*/ 502919 h 554355"/>
                <a:gd name="T20" fmla="*/ 36819 w 62864"/>
                <a:gd name="T21" fmla="*/ 502919 h 554355"/>
                <a:gd name="T22" fmla="*/ 36811 w 62864"/>
                <a:gd name="T23" fmla="*/ 492099 h 554355"/>
                <a:gd name="T24" fmla="*/ 30479 w 62864"/>
                <a:gd name="T25" fmla="*/ 0 h 554355"/>
                <a:gd name="T26" fmla="*/ 62849 w 62864"/>
                <a:gd name="T27" fmla="*/ 492099 h 554355"/>
                <a:gd name="T28" fmla="*/ 36819 w 62864"/>
                <a:gd name="T29" fmla="*/ 492739 h 554355"/>
                <a:gd name="T30" fmla="*/ 36819 w 62864"/>
                <a:gd name="T31" fmla="*/ 502919 h 554355"/>
                <a:gd name="T32" fmla="*/ 57149 w 62864"/>
                <a:gd name="T33" fmla="*/ 502919 h 554355"/>
                <a:gd name="T34" fmla="*/ 62849 w 62864"/>
                <a:gd name="T35" fmla="*/ 492099 h 55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864" h="554355">
                  <a:moveTo>
                    <a:pt x="26029" y="492739"/>
                  </a:moveTo>
                  <a:lnTo>
                    <a:pt x="0" y="492739"/>
                  </a:lnTo>
                  <a:lnTo>
                    <a:pt x="32369" y="554339"/>
                  </a:lnTo>
                  <a:lnTo>
                    <a:pt x="57149" y="502919"/>
                  </a:lnTo>
                  <a:lnTo>
                    <a:pt x="26029" y="502919"/>
                  </a:lnTo>
                  <a:lnTo>
                    <a:pt x="26029" y="492739"/>
                  </a:lnTo>
                  <a:close/>
                </a:path>
                <a:path w="62864" h="554355">
                  <a:moveTo>
                    <a:pt x="30479" y="0"/>
                  </a:moveTo>
                  <a:lnTo>
                    <a:pt x="20299" y="0"/>
                  </a:lnTo>
                  <a:lnTo>
                    <a:pt x="26022" y="492099"/>
                  </a:lnTo>
                  <a:lnTo>
                    <a:pt x="26029" y="502919"/>
                  </a:lnTo>
                  <a:lnTo>
                    <a:pt x="36819" y="502919"/>
                  </a:lnTo>
                  <a:lnTo>
                    <a:pt x="36811" y="492099"/>
                  </a:lnTo>
                  <a:lnTo>
                    <a:pt x="30479" y="0"/>
                  </a:lnTo>
                  <a:close/>
                </a:path>
                <a:path w="62864" h="554355">
                  <a:moveTo>
                    <a:pt x="62849" y="492099"/>
                  </a:moveTo>
                  <a:lnTo>
                    <a:pt x="36819" y="492739"/>
                  </a:lnTo>
                  <a:lnTo>
                    <a:pt x="36819" y="502919"/>
                  </a:lnTo>
                  <a:lnTo>
                    <a:pt x="57149" y="502919"/>
                  </a:lnTo>
                  <a:lnTo>
                    <a:pt x="62849" y="492099"/>
                  </a:lnTo>
                  <a:close/>
                </a:path>
              </a:pathLst>
            </a:custGeom>
            <a:solidFill>
              <a:srgbClr val="5B9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31" name="object 34">
              <a:extLst>
                <a:ext uri="{FF2B5EF4-FFF2-40B4-BE49-F238E27FC236}">
                  <a16:creationId xmlns:a16="http://schemas.microsoft.com/office/drawing/2014/main" id="{D0F95E66-D2F6-464C-8EE6-91ADA5D76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125" y="2327275"/>
              <a:ext cx="1389063" cy="403225"/>
            </a:xfrm>
            <a:custGeom>
              <a:avLst/>
              <a:gdLst>
                <a:gd name="T0" fmla="*/ 0 w 1389379"/>
                <a:gd name="T1" fmla="*/ 404503 h 404494"/>
                <a:gd name="T2" fmla="*/ 1389375 w 1389379"/>
                <a:gd name="T3" fmla="*/ 404503 h 404494"/>
                <a:gd name="T4" fmla="*/ 1389375 w 1389379"/>
                <a:gd name="T5" fmla="*/ 0 h 404494"/>
                <a:gd name="T6" fmla="*/ 0 w 1389379"/>
                <a:gd name="T7" fmla="*/ 0 h 404494"/>
                <a:gd name="T8" fmla="*/ 0 w 1389379"/>
                <a:gd name="T9" fmla="*/ 404503 h 404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9379" h="404494">
                  <a:moveTo>
                    <a:pt x="0" y="404503"/>
                  </a:moveTo>
                  <a:lnTo>
                    <a:pt x="1389375" y="404503"/>
                  </a:lnTo>
                  <a:lnTo>
                    <a:pt x="1389375" y="0"/>
                  </a:lnTo>
                  <a:lnTo>
                    <a:pt x="0" y="0"/>
                  </a:lnTo>
                  <a:lnTo>
                    <a:pt x="0" y="404503"/>
                  </a:lnTo>
                  <a:close/>
                </a:path>
              </a:pathLst>
            </a:custGeom>
            <a:noFill/>
            <a:ln w="496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32" name="object 35">
              <a:extLst>
                <a:ext uri="{FF2B5EF4-FFF2-40B4-BE49-F238E27FC236}">
                  <a16:creationId xmlns:a16="http://schemas.microsoft.com/office/drawing/2014/main" id="{BF988F5D-01E5-405D-B76A-334E623AA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8213" y="2397125"/>
              <a:ext cx="1006475" cy="8255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" name="object 36">
              <a:extLst>
                <a:ext uri="{FF2B5EF4-FFF2-40B4-BE49-F238E27FC236}">
                  <a16:creationId xmlns:a16="http://schemas.microsoft.com/office/drawing/2014/main" id="{D9B2FFAC-B419-4704-80F9-343DFFF3D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4575" y="2543175"/>
              <a:ext cx="792163" cy="84138"/>
            </a:xfrm>
            <a:prstGeom prst="rect">
              <a:avLst/>
            </a:prstGeom>
            <a:blipFill dpi="0" rotWithShape="1">
              <a:blip r:embed="rId1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" name="object 37">
              <a:extLst>
                <a:ext uri="{FF2B5EF4-FFF2-40B4-BE49-F238E27FC236}">
                  <a16:creationId xmlns:a16="http://schemas.microsoft.com/office/drawing/2014/main" id="{B87E032E-902A-4788-822D-39860BFC7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5925" y="1781175"/>
              <a:ext cx="61913" cy="555625"/>
            </a:xfrm>
            <a:custGeom>
              <a:avLst/>
              <a:gdLst>
                <a:gd name="T0" fmla="*/ 26029 w 62229"/>
                <a:gd name="T1" fmla="*/ 492770 h 555625"/>
                <a:gd name="T2" fmla="*/ 0 w 62229"/>
                <a:gd name="T3" fmla="*/ 492770 h 555625"/>
                <a:gd name="T4" fmla="*/ 31729 w 62229"/>
                <a:gd name="T5" fmla="*/ 555010 h 555625"/>
                <a:gd name="T6" fmla="*/ 57149 w 62229"/>
                <a:gd name="T7" fmla="*/ 502919 h 555625"/>
                <a:gd name="T8" fmla="*/ 26029 w 62229"/>
                <a:gd name="T9" fmla="*/ 502919 h 555625"/>
                <a:gd name="T10" fmla="*/ 26029 w 62229"/>
                <a:gd name="T11" fmla="*/ 492770 h 555625"/>
                <a:gd name="T12" fmla="*/ 30479 w 62229"/>
                <a:gd name="T13" fmla="*/ 0 h 555625"/>
                <a:gd name="T14" fmla="*/ 19659 w 62229"/>
                <a:gd name="T15" fmla="*/ 0 h 555625"/>
                <a:gd name="T16" fmla="*/ 26021 w 62229"/>
                <a:gd name="T17" fmla="*/ 492130 h 555625"/>
                <a:gd name="T18" fmla="*/ 26029 w 62229"/>
                <a:gd name="T19" fmla="*/ 502919 h 555625"/>
                <a:gd name="T20" fmla="*/ 36179 w 62229"/>
                <a:gd name="T21" fmla="*/ 502919 h 555625"/>
                <a:gd name="T22" fmla="*/ 36172 w 62229"/>
                <a:gd name="T23" fmla="*/ 492130 h 555625"/>
                <a:gd name="T24" fmla="*/ 30479 w 62229"/>
                <a:gd name="T25" fmla="*/ 0 h 555625"/>
                <a:gd name="T26" fmla="*/ 62209 w 62229"/>
                <a:gd name="T27" fmla="*/ 492130 h 555625"/>
                <a:gd name="T28" fmla="*/ 36179 w 62229"/>
                <a:gd name="T29" fmla="*/ 492770 h 555625"/>
                <a:gd name="T30" fmla="*/ 36179 w 62229"/>
                <a:gd name="T31" fmla="*/ 502919 h 555625"/>
                <a:gd name="T32" fmla="*/ 57149 w 62229"/>
                <a:gd name="T33" fmla="*/ 502919 h 555625"/>
                <a:gd name="T34" fmla="*/ 62209 w 62229"/>
                <a:gd name="T35" fmla="*/ 492130 h 555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229" h="555625">
                  <a:moveTo>
                    <a:pt x="26029" y="492770"/>
                  </a:moveTo>
                  <a:lnTo>
                    <a:pt x="0" y="492770"/>
                  </a:lnTo>
                  <a:lnTo>
                    <a:pt x="31729" y="555010"/>
                  </a:lnTo>
                  <a:lnTo>
                    <a:pt x="57149" y="502919"/>
                  </a:lnTo>
                  <a:lnTo>
                    <a:pt x="26029" y="502919"/>
                  </a:lnTo>
                  <a:lnTo>
                    <a:pt x="26029" y="492770"/>
                  </a:lnTo>
                  <a:close/>
                </a:path>
                <a:path w="62229" h="555625">
                  <a:moveTo>
                    <a:pt x="30479" y="0"/>
                  </a:moveTo>
                  <a:lnTo>
                    <a:pt x="19659" y="0"/>
                  </a:lnTo>
                  <a:lnTo>
                    <a:pt x="26021" y="492130"/>
                  </a:lnTo>
                  <a:lnTo>
                    <a:pt x="26029" y="502919"/>
                  </a:lnTo>
                  <a:lnTo>
                    <a:pt x="36179" y="502919"/>
                  </a:lnTo>
                  <a:lnTo>
                    <a:pt x="36172" y="492130"/>
                  </a:lnTo>
                  <a:lnTo>
                    <a:pt x="30479" y="0"/>
                  </a:lnTo>
                  <a:close/>
                </a:path>
                <a:path w="62229" h="555625">
                  <a:moveTo>
                    <a:pt x="62209" y="492130"/>
                  </a:moveTo>
                  <a:lnTo>
                    <a:pt x="36179" y="492770"/>
                  </a:lnTo>
                  <a:lnTo>
                    <a:pt x="36179" y="502919"/>
                  </a:lnTo>
                  <a:lnTo>
                    <a:pt x="57149" y="502919"/>
                  </a:lnTo>
                  <a:lnTo>
                    <a:pt x="62209" y="49213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35" name="object 38">
              <a:extLst>
                <a:ext uri="{FF2B5EF4-FFF2-40B4-BE49-F238E27FC236}">
                  <a16:creationId xmlns:a16="http://schemas.microsoft.com/office/drawing/2014/main" id="{FDD9BF84-5BEE-4044-997F-D28C28B76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425" y="2755900"/>
              <a:ext cx="0" cy="1387475"/>
            </a:xfrm>
            <a:custGeom>
              <a:avLst/>
              <a:gdLst>
                <a:gd name="T0" fmla="*/ 0 h 1387475"/>
                <a:gd name="T1" fmla="*/ 1387480 h 138747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387475">
                  <a:moveTo>
                    <a:pt x="0" y="0"/>
                  </a:moveTo>
                  <a:lnTo>
                    <a:pt x="0" y="1387480"/>
                  </a:lnTo>
                </a:path>
              </a:pathLst>
            </a:custGeom>
            <a:noFill/>
            <a:ln w="4988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36" name="object 39">
              <a:extLst>
                <a:ext uri="{FF2B5EF4-FFF2-40B4-BE49-F238E27FC236}">
                  <a16:creationId xmlns:a16="http://schemas.microsoft.com/office/drawing/2014/main" id="{96AD80A4-866E-4332-8A59-17E75266E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575" y="4400550"/>
              <a:ext cx="698500" cy="204788"/>
            </a:xfrm>
            <a:custGeom>
              <a:avLst/>
              <a:gdLst>
                <a:gd name="T0" fmla="*/ 0 w 698500"/>
                <a:gd name="T1" fmla="*/ 203834 h 203835"/>
                <a:gd name="T2" fmla="*/ 698504 w 698500"/>
                <a:gd name="T3" fmla="*/ 203834 h 203835"/>
                <a:gd name="T4" fmla="*/ 698504 w 698500"/>
                <a:gd name="T5" fmla="*/ 0 h 203835"/>
                <a:gd name="T6" fmla="*/ 0 w 698500"/>
                <a:gd name="T7" fmla="*/ 0 h 203835"/>
                <a:gd name="T8" fmla="*/ 0 w 698500"/>
                <a:gd name="T9" fmla="*/ 203834 h 203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500" h="203835">
                  <a:moveTo>
                    <a:pt x="0" y="203834"/>
                  </a:moveTo>
                  <a:lnTo>
                    <a:pt x="698504" y="203834"/>
                  </a:lnTo>
                  <a:lnTo>
                    <a:pt x="698504" y="0"/>
                  </a:lnTo>
                  <a:lnTo>
                    <a:pt x="0" y="0"/>
                  </a:lnTo>
                  <a:lnTo>
                    <a:pt x="0" y="203834"/>
                  </a:lnTo>
                  <a:close/>
                </a:path>
              </a:pathLst>
            </a:custGeom>
            <a:solidFill>
              <a:srgbClr val="D0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37" name="object 40">
              <a:extLst>
                <a:ext uri="{FF2B5EF4-FFF2-40B4-BE49-F238E27FC236}">
                  <a16:creationId xmlns:a16="http://schemas.microsoft.com/office/drawing/2014/main" id="{DA9ADB76-236E-4C1A-B2A7-4E65A54C7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575" y="4400550"/>
              <a:ext cx="698500" cy="204788"/>
            </a:xfrm>
            <a:custGeom>
              <a:avLst/>
              <a:gdLst>
                <a:gd name="T0" fmla="*/ 0 w 698500"/>
                <a:gd name="T1" fmla="*/ 203834 h 203835"/>
                <a:gd name="T2" fmla="*/ 698504 w 698500"/>
                <a:gd name="T3" fmla="*/ 203834 h 203835"/>
                <a:gd name="T4" fmla="*/ 698504 w 698500"/>
                <a:gd name="T5" fmla="*/ 0 h 203835"/>
                <a:gd name="T6" fmla="*/ 0 w 698500"/>
                <a:gd name="T7" fmla="*/ 0 h 203835"/>
                <a:gd name="T8" fmla="*/ 0 w 698500"/>
                <a:gd name="T9" fmla="*/ 203834 h 203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500" h="203835">
                  <a:moveTo>
                    <a:pt x="0" y="203834"/>
                  </a:moveTo>
                  <a:lnTo>
                    <a:pt x="698504" y="203834"/>
                  </a:lnTo>
                  <a:lnTo>
                    <a:pt x="698504" y="0"/>
                  </a:lnTo>
                  <a:lnTo>
                    <a:pt x="0" y="0"/>
                  </a:lnTo>
                  <a:lnTo>
                    <a:pt x="0" y="203834"/>
                  </a:lnTo>
                  <a:close/>
                </a:path>
              </a:pathLst>
            </a:custGeom>
            <a:noFill/>
            <a:ln w="496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38" name="object 41">
              <a:extLst>
                <a:ext uri="{FF2B5EF4-FFF2-40B4-BE49-F238E27FC236}">
                  <a16:creationId xmlns:a16="http://schemas.microsoft.com/office/drawing/2014/main" id="{6A5A7216-3428-4BAD-A78A-0887CB8CF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925" y="4440238"/>
              <a:ext cx="530225" cy="125412"/>
            </a:xfrm>
            <a:prstGeom prst="rect">
              <a:avLst/>
            </a:prstGeom>
            <a:blipFill dpi="0" rotWithShape="1">
              <a:blip r:embed="rId1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" name="object 42">
              <a:extLst>
                <a:ext uri="{FF2B5EF4-FFF2-40B4-BE49-F238E27FC236}">
                  <a16:creationId xmlns:a16="http://schemas.microsoft.com/office/drawing/2014/main" id="{F93779FF-6319-40F1-95B1-BBAAAA4B1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688" y="3106738"/>
              <a:ext cx="663575" cy="250825"/>
            </a:xfrm>
            <a:custGeom>
              <a:avLst/>
              <a:gdLst>
                <a:gd name="T0" fmla="*/ 0 w 663575"/>
                <a:gd name="T1" fmla="*/ 250817 h 250825"/>
                <a:gd name="T2" fmla="*/ 663583 w 663575"/>
                <a:gd name="T3" fmla="*/ 250817 h 250825"/>
                <a:gd name="T4" fmla="*/ 663583 w 663575"/>
                <a:gd name="T5" fmla="*/ 0 h 250825"/>
                <a:gd name="T6" fmla="*/ 0 w 663575"/>
                <a:gd name="T7" fmla="*/ 0 h 250825"/>
                <a:gd name="T8" fmla="*/ 0 w 663575"/>
                <a:gd name="T9" fmla="*/ 250817 h 250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575" h="250825">
                  <a:moveTo>
                    <a:pt x="0" y="250817"/>
                  </a:moveTo>
                  <a:lnTo>
                    <a:pt x="663583" y="250817"/>
                  </a:lnTo>
                  <a:lnTo>
                    <a:pt x="663583" y="0"/>
                  </a:lnTo>
                  <a:lnTo>
                    <a:pt x="0" y="0"/>
                  </a:lnTo>
                  <a:lnTo>
                    <a:pt x="0" y="250817"/>
                  </a:lnTo>
                  <a:close/>
                </a:path>
              </a:pathLst>
            </a:custGeom>
            <a:solidFill>
              <a:srgbClr val="D0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40" name="object 43">
              <a:extLst>
                <a:ext uri="{FF2B5EF4-FFF2-40B4-BE49-F238E27FC236}">
                  <a16:creationId xmlns:a16="http://schemas.microsoft.com/office/drawing/2014/main" id="{1E0C4C43-23A1-4D03-9773-94B7951E2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688" y="3106738"/>
              <a:ext cx="663575" cy="250825"/>
            </a:xfrm>
            <a:custGeom>
              <a:avLst/>
              <a:gdLst>
                <a:gd name="T0" fmla="*/ 0 w 663575"/>
                <a:gd name="T1" fmla="*/ 250817 h 250825"/>
                <a:gd name="T2" fmla="*/ 663583 w 663575"/>
                <a:gd name="T3" fmla="*/ 250817 h 250825"/>
                <a:gd name="T4" fmla="*/ 663583 w 663575"/>
                <a:gd name="T5" fmla="*/ 0 h 250825"/>
                <a:gd name="T6" fmla="*/ 0 w 663575"/>
                <a:gd name="T7" fmla="*/ 0 h 250825"/>
                <a:gd name="T8" fmla="*/ 0 w 663575"/>
                <a:gd name="T9" fmla="*/ 250817 h 250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575" h="250825">
                  <a:moveTo>
                    <a:pt x="0" y="250817"/>
                  </a:moveTo>
                  <a:lnTo>
                    <a:pt x="663583" y="250817"/>
                  </a:lnTo>
                  <a:lnTo>
                    <a:pt x="663583" y="0"/>
                  </a:lnTo>
                  <a:lnTo>
                    <a:pt x="0" y="0"/>
                  </a:lnTo>
                  <a:lnTo>
                    <a:pt x="0" y="250817"/>
                  </a:lnTo>
                  <a:close/>
                </a:path>
              </a:pathLst>
            </a:custGeom>
            <a:noFill/>
            <a:ln w="496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41" name="object 44">
              <a:extLst>
                <a:ext uri="{FF2B5EF4-FFF2-40B4-BE49-F238E27FC236}">
                  <a16:creationId xmlns:a16="http://schemas.microsoft.com/office/drawing/2014/main" id="{0539DAA9-CDFC-4109-A8E0-189BBFB05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038" y="3146425"/>
              <a:ext cx="474662" cy="171450"/>
            </a:xfrm>
            <a:prstGeom prst="rect">
              <a:avLst/>
            </a:prstGeom>
            <a:blipFill dpi="0" rotWithShape="1">
              <a:blip r:embed="rId1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" name="object 100">
              <a:extLst>
                <a:ext uri="{FF2B5EF4-FFF2-40B4-BE49-F238E27FC236}">
                  <a16:creationId xmlns:a16="http://schemas.microsoft.com/office/drawing/2014/main" id="{C5FF1A02-16AF-4B7B-98F4-AF48D6155D94}"/>
                </a:ext>
              </a:extLst>
            </p:cNvPr>
            <p:cNvSpPr txBox="1"/>
            <p:nvPr/>
          </p:nvSpPr>
          <p:spPr>
            <a:xfrm>
              <a:off x="1430418" y="1588661"/>
              <a:ext cx="698500" cy="142576"/>
            </a:xfrm>
            <a:prstGeom prst="rect">
              <a:avLst/>
            </a:prstGeom>
            <a:solidFill>
              <a:srgbClr val="D0CECE"/>
            </a:solidFill>
            <a:ln w="4964">
              <a:solidFill>
                <a:srgbClr val="000000"/>
              </a:solidFill>
            </a:ln>
          </p:spPr>
          <p:txBody>
            <a:bodyPr lIns="0" tIns="0" rIns="0" bIns="0">
              <a:spAutoFit/>
            </a:bodyPr>
            <a:lstStyle/>
            <a:p>
              <a:pPr marL="7366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 spc="-10" dirty="0">
                  <a:latin typeface="Carlito"/>
                  <a:cs typeface="Carlito"/>
                </a:rPr>
                <a:t>Ge</a:t>
              </a:r>
              <a:r>
                <a:rPr sz="1400" spc="-5" dirty="0">
                  <a:latin typeface="Carlito"/>
                  <a:cs typeface="Carlito"/>
                </a:rPr>
                <a:t>n</a:t>
              </a:r>
              <a:r>
                <a:rPr sz="1400" dirty="0">
                  <a:latin typeface="Carlito"/>
                  <a:cs typeface="Carlito"/>
                </a:rPr>
                <a:t>e</a:t>
              </a:r>
              <a:r>
                <a:rPr sz="1400" spc="-5" dirty="0">
                  <a:latin typeface="Carlito"/>
                  <a:cs typeface="Carlito"/>
                </a:rPr>
                <a:t>ra</a:t>
              </a:r>
              <a:r>
                <a:rPr sz="1400" spc="-10" dirty="0">
                  <a:latin typeface="Carlito"/>
                  <a:cs typeface="Carlito"/>
                </a:rPr>
                <a:t>t</a:t>
              </a:r>
              <a:r>
                <a:rPr sz="1400" spc="-5" dirty="0">
                  <a:latin typeface="Carlito"/>
                  <a:cs typeface="Carlito"/>
                </a:rPr>
                <a:t>i</a:t>
              </a:r>
              <a:r>
                <a:rPr sz="1400" dirty="0">
                  <a:latin typeface="Carlito"/>
                  <a:cs typeface="Carlito"/>
                </a:rPr>
                <a:t>o</a:t>
              </a:r>
              <a:r>
                <a:rPr lang="en-US" sz="1400" dirty="0">
                  <a:latin typeface="Carlito"/>
                  <a:cs typeface="Carlito"/>
                </a:rPr>
                <a:t>n</a:t>
              </a:r>
              <a:endParaRPr sz="900" dirty="0">
                <a:latin typeface="Carlito"/>
                <a:cs typeface="Carlito"/>
              </a:endParaRPr>
            </a:p>
          </p:txBody>
        </p:sp>
        <p:sp>
          <p:nvSpPr>
            <p:cNvPr id="43" name="object 101">
              <a:extLst>
                <a:ext uri="{FF2B5EF4-FFF2-40B4-BE49-F238E27FC236}">
                  <a16:creationId xmlns:a16="http://schemas.microsoft.com/office/drawing/2014/main" id="{FBDEE7B6-DAC3-4F5E-B040-69260ACF7D3A}"/>
                </a:ext>
              </a:extLst>
            </p:cNvPr>
            <p:cNvSpPr txBox="1"/>
            <p:nvPr/>
          </p:nvSpPr>
          <p:spPr>
            <a:xfrm>
              <a:off x="2746375" y="1998663"/>
              <a:ext cx="1057275" cy="12220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spc="5" dirty="0">
                  <a:latin typeface="Carlito"/>
                  <a:cs typeface="Carlito"/>
                </a:rPr>
                <a:t>Non-Hazardous</a:t>
              </a:r>
              <a:r>
                <a:rPr sz="1200" spc="-5" dirty="0">
                  <a:latin typeface="Times New Roman"/>
                  <a:cs typeface="Times New Roman"/>
                </a:rPr>
                <a:t> </a:t>
              </a:r>
              <a:r>
                <a:rPr sz="1200" spc="5" dirty="0">
                  <a:latin typeface="Carlito"/>
                  <a:cs typeface="Carlito"/>
                </a:rPr>
                <a:t>&amp;</a:t>
              </a:r>
              <a:r>
                <a:rPr sz="1200" spc="-10" dirty="0">
                  <a:latin typeface="Times New Roman"/>
                  <a:cs typeface="Times New Roman"/>
                </a:rPr>
                <a:t> </a:t>
              </a:r>
              <a:r>
                <a:rPr sz="1200" spc="20" dirty="0">
                  <a:latin typeface="Carlito"/>
                  <a:cs typeface="Carlito"/>
                </a:rPr>
                <a:t>u</a:t>
              </a:r>
              <a:r>
                <a:rPr sz="1200" spc="10" dirty="0">
                  <a:latin typeface="Carlito"/>
                  <a:cs typeface="Carlito"/>
                </a:rPr>
                <a:t>n</a:t>
              </a:r>
              <a:r>
                <a:rPr sz="1200" spc="5" dirty="0">
                  <a:latin typeface="Carlito"/>
                  <a:cs typeface="Carlito"/>
                </a:rPr>
                <a:t>So</a:t>
              </a:r>
              <a:r>
                <a:rPr sz="1200" spc="10" dirty="0">
                  <a:latin typeface="Carlito"/>
                  <a:cs typeface="Carlito"/>
                </a:rPr>
                <a:t>r</a:t>
              </a:r>
              <a:r>
                <a:rPr sz="1200" spc="5" dirty="0">
                  <a:latin typeface="Carlito"/>
                  <a:cs typeface="Carlito"/>
                </a:rPr>
                <a:t>ted</a:t>
              </a:r>
              <a:endParaRPr sz="1200" dirty="0">
                <a:latin typeface="Carlito"/>
                <a:cs typeface="Carlito"/>
              </a:endParaRPr>
            </a:p>
          </p:txBody>
        </p:sp>
        <p:sp>
          <p:nvSpPr>
            <p:cNvPr id="44" name="object 102">
              <a:extLst>
                <a:ext uri="{FF2B5EF4-FFF2-40B4-BE49-F238E27FC236}">
                  <a16:creationId xmlns:a16="http://schemas.microsoft.com/office/drawing/2014/main" id="{09CE73DD-EBD2-427F-9795-31B790F031A5}"/>
                </a:ext>
              </a:extLst>
            </p:cNvPr>
            <p:cNvSpPr txBox="1"/>
            <p:nvPr/>
          </p:nvSpPr>
          <p:spPr>
            <a:xfrm>
              <a:off x="4308475" y="1947863"/>
              <a:ext cx="958850" cy="142576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spc="5" dirty="0">
                  <a:latin typeface="Carlito"/>
                  <a:cs typeface="Carlito"/>
                </a:rPr>
                <a:t>Non</a:t>
              </a:r>
              <a:r>
                <a:rPr sz="1200" spc="-5" dirty="0">
                  <a:latin typeface="Times New Roman"/>
                  <a:cs typeface="Times New Roman"/>
                </a:rPr>
                <a:t> </a:t>
              </a:r>
              <a:r>
                <a:rPr sz="1400" spc="10" dirty="0">
                  <a:latin typeface="Carlito"/>
                  <a:cs typeface="Carlito"/>
                </a:rPr>
                <a:t>H</a:t>
              </a:r>
              <a:r>
                <a:rPr sz="1400" spc="20" dirty="0">
                  <a:latin typeface="Carlito"/>
                  <a:cs typeface="Carlito"/>
                </a:rPr>
                <a:t>a</a:t>
              </a:r>
              <a:r>
                <a:rPr sz="1400" spc="5" dirty="0">
                  <a:latin typeface="Carlito"/>
                  <a:cs typeface="Carlito"/>
                </a:rPr>
                <a:t>zar</a:t>
              </a:r>
              <a:r>
                <a:rPr sz="1400" spc="20" dirty="0">
                  <a:latin typeface="Carlito"/>
                  <a:cs typeface="Carlito"/>
                </a:rPr>
                <a:t>d</a:t>
              </a:r>
              <a:r>
                <a:rPr sz="1400" spc="5" dirty="0">
                  <a:latin typeface="Carlito"/>
                  <a:cs typeface="Carlito"/>
                </a:rPr>
                <a:t>o</a:t>
              </a:r>
              <a:r>
                <a:rPr sz="1400" spc="10" dirty="0">
                  <a:latin typeface="Carlito"/>
                  <a:cs typeface="Carlito"/>
                </a:rPr>
                <a:t>u</a:t>
              </a:r>
              <a:r>
                <a:rPr sz="1400" spc="5" dirty="0">
                  <a:latin typeface="Carlito"/>
                  <a:cs typeface="Carlito"/>
                </a:rPr>
                <a:t>s</a:t>
              </a:r>
              <a:r>
                <a:rPr sz="1200" spc="-5" dirty="0">
                  <a:latin typeface="Times New Roman"/>
                  <a:cs typeface="Times New Roman"/>
                </a:rPr>
                <a:t> </a:t>
              </a:r>
              <a:r>
                <a:rPr sz="1200" spc="5" dirty="0">
                  <a:latin typeface="Carlito"/>
                  <a:cs typeface="Carlito"/>
                </a:rPr>
                <a:t>&amp;</a:t>
              </a:r>
              <a:r>
                <a:rPr sz="1200" spc="-10" dirty="0">
                  <a:latin typeface="Times New Roman"/>
                  <a:cs typeface="Times New Roman"/>
                </a:rPr>
                <a:t> </a:t>
              </a:r>
              <a:r>
                <a:rPr sz="1200" spc="20" dirty="0">
                  <a:latin typeface="Carlito"/>
                  <a:cs typeface="Carlito"/>
                </a:rPr>
                <a:t>S</a:t>
              </a:r>
              <a:r>
                <a:rPr sz="1200" spc="5" dirty="0">
                  <a:latin typeface="Carlito"/>
                  <a:cs typeface="Carlito"/>
                </a:rPr>
                <a:t>o</a:t>
              </a:r>
              <a:r>
                <a:rPr sz="1200" spc="10" dirty="0">
                  <a:latin typeface="Carlito"/>
                  <a:cs typeface="Carlito"/>
                </a:rPr>
                <a:t>r</a:t>
              </a:r>
              <a:r>
                <a:rPr sz="1200" spc="5" dirty="0">
                  <a:latin typeface="Carlito"/>
                  <a:cs typeface="Carlito"/>
                </a:rPr>
                <a:t>ted</a:t>
              </a:r>
              <a:endParaRPr sz="1200" dirty="0">
                <a:latin typeface="Carlito"/>
                <a:cs typeface="Carlito"/>
              </a:endParaRPr>
            </a:p>
          </p:txBody>
        </p:sp>
        <p:sp>
          <p:nvSpPr>
            <p:cNvPr id="45" name="object 103">
              <a:extLst>
                <a:ext uri="{FF2B5EF4-FFF2-40B4-BE49-F238E27FC236}">
                  <a16:creationId xmlns:a16="http://schemas.microsoft.com/office/drawing/2014/main" id="{DE73E774-6FFE-4A9F-AA2C-88885077EFD8}"/>
                </a:ext>
              </a:extLst>
            </p:cNvPr>
            <p:cNvSpPr txBox="1"/>
            <p:nvPr/>
          </p:nvSpPr>
          <p:spPr>
            <a:xfrm>
              <a:off x="5546725" y="2066925"/>
              <a:ext cx="423863" cy="142576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 spc="10" dirty="0">
                  <a:latin typeface="Carlito"/>
                  <a:cs typeface="Carlito"/>
                </a:rPr>
                <a:t>H</a:t>
              </a:r>
              <a:r>
                <a:rPr sz="1400" spc="5" dirty="0">
                  <a:latin typeface="Carlito"/>
                  <a:cs typeface="Carlito"/>
                </a:rPr>
                <a:t>aza</a:t>
              </a:r>
              <a:r>
                <a:rPr sz="1400" spc="10" dirty="0">
                  <a:latin typeface="Carlito"/>
                  <a:cs typeface="Carlito"/>
                </a:rPr>
                <a:t>rd</a:t>
              </a:r>
              <a:r>
                <a:rPr sz="1400" spc="5" dirty="0">
                  <a:latin typeface="Carlito"/>
                  <a:cs typeface="Carlito"/>
                </a:rPr>
                <a:t>o</a:t>
              </a:r>
              <a:r>
                <a:rPr sz="1400" spc="10" dirty="0">
                  <a:latin typeface="Carlito"/>
                  <a:cs typeface="Carlito"/>
                </a:rPr>
                <a:t>u</a:t>
              </a:r>
              <a:r>
                <a:rPr sz="1400" spc="5" dirty="0">
                  <a:latin typeface="Carlito"/>
                  <a:cs typeface="Carlito"/>
                </a:rPr>
                <a:t>s</a:t>
              </a:r>
              <a:endParaRPr sz="1200" dirty="0">
                <a:latin typeface="Carlito"/>
                <a:cs typeface="Carlito"/>
              </a:endParaRPr>
            </a:p>
          </p:txBody>
        </p:sp>
        <p:sp>
          <p:nvSpPr>
            <p:cNvPr id="46" name="object 104">
              <a:extLst>
                <a:ext uri="{FF2B5EF4-FFF2-40B4-BE49-F238E27FC236}">
                  <a16:creationId xmlns:a16="http://schemas.microsoft.com/office/drawing/2014/main" id="{591D0E65-79DC-4BDE-87C3-5C1AC0B07EA3}"/>
                </a:ext>
              </a:extLst>
            </p:cNvPr>
            <p:cNvSpPr txBox="1"/>
            <p:nvPr/>
          </p:nvSpPr>
          <p:spPr>
            <a:xfrm>
              <a:off x="2302089" y="1526802"/>
              <a:ext cx="3683000" cy="183311"/>
            </a:xfrm>
            <a:prstGeom prst="rect">
              <a:avLst/>
            </a:prstGeom>
            <a:ln w="4963">
              <a:solidFill>
                <a:srgbClr val="000000"/>
              </a:solidFill>
            </a:ln>
          </p:spPr>
          <p:txBody>
            <a:bodyPr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dirty="0">
                  <a:latin typeface="Carlito"/>
                  <a:cs typeface="Carlito"/>
                </a:rPr>
                <a:t>I</a:t>
              </a:r>
              <a:r>
                <a:rPr spc="-5" dirty="0">
                  <a:latin typeface="Carlito"/>
                  <a:cs typeface="Carlito"/>
                </a:rPr>
                <a:t>ndu</a:t>
              </a:r>
              <a:r>
                <a:rPr spc="5" dirty="0">
                  <a:latin typeface="Carlito"/>
                  <a:cs typeface="Carlito"/>
                </a:rPr>
                <a:t>s</a:t>
              </a:r>
              <a:r>
                <a:rPr spc="-5" dirty="0">
                  <a:latin typeface="Carlito"/>
                  <a:cs typeface="Carlito"/>
                </a:rPr>
                <a:t>t</a:t>
              </a:r>
              <a:r>
                <a:rPr spc="-10" dirty="0">
                  <a:latin typeface="Carlito"/>
                  <a:cs typeface="Carlito"/>
                </a:rPr>
                <a:t>r</a:t>
              </a:r>
              <a:r>
                <a:rPr spc="-5" dirty="0">
                  <a:latin typeface="Carlito"/>
                  <a:cs typeface="Carlito"/>
                </a:rPr>
                <a:t>i</a:t>
              </a:r>
              <a:r>
                <a:rPr dirty="0">
                  <a:latin typeface="Carlito"/>
                  <a:cs typeface="Carlito"/>
                </a:rPr>
                <a:t>es</a:t>
              </a:r>
              <a:endParaRPr sz="1050" dirty="0">
                <a:latin typeface="Carlito"/>
                <a:cs typeface="Carli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5560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A54967-87FC-4D47-B8C3-34495347B02E}"/>
              </a:ext>
            </a:extLst>
          </p:cNvPr>
          <p:cNvGrpSpPr/>
          <p:nvPr/>
        </p:nvGrpSpPr>
        <p:grpSpPr>
          <a:xfrm>
            <a:off x="685800" y="810688"/>
            <a:ext cx="11690549" cy="5590112"/>
            <a:chOff x="1243013" y="5529263"/>
            <a:chExt cx="5642769" cy="3375025"/>
          </a:xfrm>
        </p:grpSpPr>
        <p:sp>
          <p:nvSpPr>
            <p:cNvPr id="3" name="object 45">
              <a:extLst>
                <a:ext uri="{FF2B5EF4-FFF2-40B4-BE49-F238E27FC236}">
                  <a16:creationId xmlns:a16="http://schemas.microsoft.com/office/drawing/2014/main" id="{D6ECF0AB-3B44-4E5A-A763-57DA92D45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363" y="7366000"/>
              <a:ext cx="649287" cy="195263"/>
            </a:xfrm>
            <a:custGeom>
              <a:avLst/>
              <a:gdLst>
                <a:gd name="T0" fmla="*/ 0 w 649605"/>
                <a:gd name="T1" fmla="*/ 194940 h 194945"/>
                <a:gd name="T2" fmla="*/ 649604 w 649605"/>
                <a:gd name="T3" fmla="*/ 194940 h 194945"/>
                <a:gd name="T4" fmla="*/ 649604 w 649605"/>
                <a:gd name="T5" fmla="*/ 0 h 194945"/>
                <a:gd name="T6" fmla="*/ 0 w 649605"/>
                <a:gd name="T7" fmla="*/ 0 h 194945"/>
                <a:gd name="T8" fmla="*/ 0 w 649605"/>
                <a:gd name="T9" fmla="*/ 194940 h 194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605" h="194945">
                  <a:moveTo>
                    <a:pt x="0" y="194940"/>
                  </a:moveTo>
                  <a:lnTo>
                    <a:pt x="649604" y="194940"/>
                  </a:lnTo>
                  <a:lnTo>
                    <a:pt x="649604" y="0"/>
                  </a:lnTo>
                  <a:lnTo>
                    <a:pt x="0" y="0"/>
                  </a:lnTo>
                  <a:lnTo>
                    <a:pt x="0" y="194940"/>
                  </a:lnTo>
                  <a:close/>
                </a:path>
              </a:pathLst>
            </a:custGeom>
            <a:solidFill>
              <a:srgbClr val="D0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4" name="object 46">
              <a:extLst>
                <a:ext uri="{FF2B5EF4-FFF2-40B4-BE49-F238E27FC236}">
                  <a16:creationId xmlns:a16="http://schemas.microsoft.com/office/drawing/2014/main" id="{5367828B-C4E8-41AF-A42E-07FC53502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363" y="7366000"/>
              <a:ext cx="649287" cy="195263"/>
            </a:xfrm>
            <a:custGeom>
              <a:avLst/>
              <a:gdLst>
                <a:gd name="T0" fmla="*/ 0 w 649605"/>
                <a:gd name="T1" fmla="*/ 194940 h 194945"/>
                <a:gd name="T2" fmla="*/ 649604 w 649605"/>
                <a:gd name="T3" fmla="*/ 194940 h 194945"/>
                <a:gd name="T4" fmla="*/ 649604 w 649605"/>
                <a:gd name="T5" fmla="*/ 0 h 194945"/>
                <a:gd name="T6" fmla="*/ 0 w 649605"/>
                <a:gd name="T7" fmla="*/ 0 h 194945"/>
                <a:gd name="T8" fmla="*/ 0 w 649605"/>
                <a:gd name="T9" fmla="*/ 194940 h 194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605" h="194945">
                  <a:moveTo>
                    <a:pt x="0" y="194940"/>
                  </a:moveTo>
                  <a:lnTo>
                    <a:pt x="649604" y="194940"/>
                  </a:lnTo>
                  <a:lnTo>
                    <a:pt x="649604" y="0"/>
                  </a:lnTo>
                  <a:lnTo>
                    <a:pt x="0" y="0"/>
                  </a:lnTo>
                  <a:lnTo>
                    <a:pt x="0" y="194940"/>
                  </a:lnTo>
                  <a:close/>
                </a:path>
              </a:pathLst>
            </a:custGeom>
            <a:noFill/>
            <a:ln w="461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5" name="object 47">
              <a:extLst>
                <a:ext uri="{FF2B5EF4-FFF2-40B4-BE49-F238E27FC236}">
                  <a16:creationId xmlns:a16="http://schemas.microsoft.com/office/drawing/2014/main" id="{A469445A-358E-4B24-8F39-261B278A6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125" y="7404100"/>
              <a:ext cx="441325" cy="12065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" name="object 48">
              <a:extLst>
                <a:ext uri="{FF2B5EF4-FFF2-40B4-BE49-F238E27FC236}">
                  <a16:creationId xmlns:a16="http://schemas.microsoft.com/office/drawing/2014/main" id="{DDB9DE36-D7DA-41CD-A534-DFCAA9C65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1213" y="7334250"/>
              <a:ext cx="2220912" cy="219075"/>
            </a:xfrm>
            <a:custGeom>
              <a:avLst/>
              <a:gdLst>
                <a:gd name="T0" fmla="*/ 0 w 2220595"/>
                <a:gd name="T1" fmla="*/ 218444 h 218440"/>
                <a:gd name="T2" fmla="*/ 2220586 w 2220595"/>
                <a:gd name="T3" fmla="*/ 218444 h 218440"/>
                <a:gd name="T4" fmla="*/ 2220586 w 2220595"/>
                <a:gd name="T5" fmla="*/ 0 h 218440"/>
                <a:gd name="T6" fmla="*/ 0 w 2220595"/>
                <a:gd name="T7" fmla="*/ 0 h 218440"/>
                <a:gd name="T8" fmla="*/ 0 w 2220595"/>
                <a:gd name="T9" fmla="*/ 218444 h 218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0595" h="218440">
                  <a:moveTo>
                    <a:pt x="0" y="218444"/>
                  </a:moveTo>
                  <a:lnTo>
                    <a:pt x="2220586" y="218444"/>
                  </a:lnTo>
                  <a:lnTo>
                    <a:pt x="2220586" y="0"/>
                  </a:lnTo>
                  <a:lnTo>
                    <a:pt x="0" y="0"/>
                  </a:lnTo>
                  <a:lnTo>
                    <a:pt x="0" y="218444"/>
                  </a:lnTo>
                  <a:close/>
                </a:path>
              </a:pathLst>
            </a:custGeom>
            <a:noFill/>
            <a:ln w="46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7" name="object 49">
              <a:extLst>
                <a:ext uri="{FF2B5EF4-FFF2-40B4-BE49-F238E27FC236}">
                  <a16:creationId xmlns:a16="http://schemas.microsoft.com/office/drawing/2014/main" id="{52D4995E-DAEC-4B0B-8E7D-E883283B6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9000" y="7397750"/>
              <a:ext cx="703263" cy="9048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object 50">
              <a:extLst>
                <a:ext uri="{FF2B5EF4-FFF2-40B4-BE49-F238E27FC236}">
                  <a16:creationId xmlns:a16="http://schemas.microsoft.com/office/drawing/2014/main" id="{A7B4689E-1387-4A25-B0AA-FC45CC1B4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575" y="7370763"/>
              <a:ext cx="165100" cy="144462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" name="object 51">
              <a:extLst>
                <a:ext uri="{FF2B5EF4-FFF2-40B4-BE49-F238E27FC236}">
                  <a16:creationId xmlns:a16="http://schemas.microsoft.com/office/drawing/2014/main" id="{F7780983-5883-4DEC-8B3F-66D3F6E66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9725" y="7370763"/>
              <a:ext cx="1354138" cy="144462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object 52">
              <a:extLst>
                <a:ext uri="{FF2B5EF4-FFF2-40B4-BE49-F238E27FC236}">
                  <a16:creationId xmlns:a16="http://schemas.microsoft.com/office/drawing/2014/main" id="{59D88F74-CFA3-453C-9E97-885B98FA2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200" y="6445250"/>
              <a:ext cx="1647825" cy="365125"/>
            </a:xfrm>
            <a:custGeom>
              <a:avLst/>
              <a:gdLst>
                <a:gd name="T0" fmla="*/ 0 w 1647825"/>
                <a:gd name="T1" fmla="*/ 365759 h 365759"/>
                <a:gd name="T2" fmla="*/ 1647824 w 1647825"/>
                <a:gd name="T3" fmla="*/ 365759 h 365759"/>
                <a:gd name="T4" fmla="*/ 1647824 w 1647825"/>
                <a:gd name="T5" fmla="*/ 0 h 365759"/>
                <a:gd name="T6" fmla="*/ 0 w 1647825"/>
                <a:gd name="T7" fmla="*/ 0 h 365759"/>
                <a:gd name="T8" fmla="*/ 0 w 1647825"/>
                <a:gd name="T9" fmla="*/ 365759 h 365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7825" h="365759">
                  <a:moveTo>
                    <a:pt x="0" y="365759"/>
                  </a:moveTo>
                  <a:lnTo>
                    <a:pt x="1647824" y="365759"/>
                  </a:lnTo>
                  <a:lnTo>
                    <a:pt x="1647824" y="0"/>
                  </a:lnTo>
                  <a:lnTo>
                    <a:pt x="0" y="0"/>
                  </a:lnTo>
                  <a:lnTo>
                    <a:pt x="0" y="365759"/>
                  </a:lnTo>
                  <a:close/>
                </a:path>
              </a:pathLst>
            </a:custGeom>
            <a:noFill/>
            <a:ln w="461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11" name="object 53">
              <a:extLst>
                <a:ext uri="{FF2B5EF4-FFF2-40B4-BE49-F238E27FC236}">
                  <a16:creationId xmlns:a16="http://schemas.microsoft.com/office/drawing/2014/main" id="{38B3824A-0EE0-4744-B7DD-9950F3292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575" y="6508750"/>
              <a:ext cx="800100" cy="90488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" name="object 54">
              <a:extLst>
                <a:ext uri="{FF2B5EF4-FFF2-40B4-BE49-F238E27FC236}">
                  <a16:creationId xmlns:a16="http://schemas.microsoft.com/office/drawing/2014/main" id="{F21048BD-5FE5-4E91-B522-81E0D7C4F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4550" y="6586538"/>
              <a:ext cx="1239838" cy="187325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object 55">
              <a:extLst>
                <a:ext uri="{FF2B5EF4-FFF2-40B4-BE49-F238E27FC236}">
                  <a16:creationId xmlns:a16="http://schemas.microsoft.com/office/drawing/2014/main" id="{BE71BF97-CC5D-4B78-9C32-25289307B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0" y="5929313"/>
              <a:ext cx="76200" cy="1401762"/>
            </a:xfrm>
            <a:custGeom>
              <a:avLst/>
              <a:gdLst>
                <a:gd name="T0" fmla="*/ 27944 w 75564"/>
                <a:gd name="T1" fmla="*/ 0 h 1401445"/>
                <a:gd name="T2" fmla="*/ 18419 w 75564"/>
                <a:gd name="T3" fmla="*/ 0 h 1401445"/>
                <a:gd name="T4" fmla="*/ 24134 w 75564"/>
                <a:gd name="T5" fmla="*/ 458449 h 1401445"/>
                <a:gd name="T6" fmla="*/ 0 w 75564"/>
                <a:gd name="T7" fmla="*/ 458449 h 1401445"/>
                <a:gd name="T8" fmla="*/ 29849 w 75564"/>
                <a:gd name="T9" fmla="*/ 515599 h 1401445"/>
                <a:gd name="T10" fmla="*/ 53339 w 75564"/>
                <a:gd name="T11" fmla="*/ 467989 h 1401445"/>
                <a:gd name="T12" fmla="*/ 57780 w 75564"/>
                <a:gd name="T13" fmla="*/ 457809 h 1401445"/>
                <a:gd name="T14" fmla="*/ 33659 w 75564"/>
                <a:gd name="T15" fmla="*/ 457809 h 1401445"/>
                <a:gd name="T16" fmla="*/ 27944 w 75564"/>
                <a:gd name="T17" fmla="*/ 0 h 1401445"/>
                <a:gd name="T18" fmla="*/ 45719 w 75564"/>
                <a:gd name="T19" fmla="*/ 885809 h 1401445"/>
                <a:gd name="T20" fmla="*/ 36194 w 75564"/>
                <a:gd name="T21" fmla="*/ 885809 h 1401445"/>
                <a:gd name="T22" fmla="*/ 41279 w 75564"/>
                <a:gd name="T23" fmla="*/ 1344289 h 1401445"/>
                <a:gd name="T24" fmla="*/ 17144 w 75564"/>
                <a:gd name="T25" fmla="*/ 1344289 h 1401445"/>
                <a:gd name="T26" fmla="*/ 46994 w 75564"/>
                <a:gd name="T27" fmla="*/ 1401439 h 1401445"/>
                <a:gd name="T28" fmla="*/ 70484 w 75564"/>
                <a:gd name="T29" fmla="*/ 1353799 h 1401445"/>
                <a:gd name="T30" fmla="*/ 75569 w 75564"/>
                <a:gd name="T31" fmla="*/ 1343649 h 1401445"/>
                <a:gd name="T32" fmla="*/ 51434 w 75564"/>
                <a:gd name="T33" fmla="*/ 1343649 h 1401445"/>
                <a:gd name="T34" fmla="*/ 45719 w 75564"/>
                <a:gd name="T35" fmla="*/ 885809 h 140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564" h="1401445">
                  <a:moveTo>
                    <a:pt x="27944" y="0"/>
                  </a:moveTo>
                  <a:lnTo>
                    <a:pt x="18419" y="0"/>
                  </a:lnTo>
                  <a:lnTo>
                    <a:pt x="24134" y="458449"/>
                  </a:lnTo>
                  <a:lnTo>
                    <a:pt x="0" y="458449"/>
                  </a:lnTo>
                  <a:lnTo>
                    <a:pt x="29849" y="515599"/>
                  </a:lnTo>
                  <a:lnTo>
                    <a:pt x="53339" y="467989"/>
                  </a:lnTo>
                  <a:lnTo>
                    <a:pt x="57780" y="457809"/>
                  </a:lnTo>
                  <a:lnTo>
                    <a:pt x="33659" y="457809"/>
                  </a:lnTo>
                  <a:lnTo>
                    <a:pt x="27944" y="0"/>
                  </a:lnTo>
                  <a:close/>
                </a:path>
                <a:path w="75564" h="1401445">
                  <a:moveTo>
                    <a:pt x="45719" y="885809"/>
                  </a:moveTo>
                  <a:lnTo>
                    <a:pt x="36194" y="885809"/>
                  </a:lnTo>
                  <a:lnTo>
                    <a:pt x="41279" y="1344289"/>
                  </a:lnTo>
                  <a:lnTo>
                    <a:pt x="17144" y="1344289"/>
                  </a:lnTo>
                  <a:lnTo>
                    <a:pt x="46994" y="1401439"/>
                  </a:lnTo>
                  <a:lnTo>
                    <a:pt x="70484" y="1353799"/>
                  </a:lnTo>
                  <a:lnTo>
                    <a:pt x="75569" y="1343649"/>
                  </a:lnTo>
                  <a:lnTo>
                    <a:pt x="51434" y="1343649"/>
                  </a:lnTo>
                  <a:lnTo>
                    <a:pt x="45719" y="885809"/>
                  </a:lnTo>
                  <a:close/>
                </a:path>
              </a:pathLst>
            </a:custGeom>
            <a:solidFill>
              <a:srgbClr val="5B9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14" name="object 56">
              <a:extLst>
                <a:ext uri="{FF2B5EF4-FFF2-40B4-BE49-F238E27FC236}">
                  <a16:creationId xmlns:a16="http://schemas.microsoft.com/office/drawing/2014/main" id="{4FB32DD4-A692-4292-8AD6-82C9CFF9B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925" y="8115300"/>
              <a:ext cx="555625" cy="200025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object 57">
              <a:extLst>
                <a:ext uri="{FF2B5EF4-FFF2-40B4-BE49-F238E27FC236}">
                  <a16:creationId xmlns:a16="http://schemas.microsoft.com/office/drawing/2014/main" id="{69A45F43-489E-4FAF-BD7A-34D6FF026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0650" y="8118475"/>
              <a:ext cx="2232025" cy="195263"/>
            </a:xfrm>
            <a:custGeom>
              <a:avLst/>
              <a:gdLst>
                <a:gd name="T0" fmla="*/ 0 w 2232025"/>
                <a:gd name="T1" fmla="*/ 194940 h 194945"/>
                <a:gd name="T2" fmla="*/ 2232029 w 2232025"/>
                <a:gd name="T3" fmla="*/ 194940 h 194945"/>
                <a:gd name="T4" fmla="*/ 2232029 w 2232025"/>
                <a:gd name="T5" fmla="*/ 0 h 194945"/>
                <a:gd name="T6" fmla="*/ 0 w 2232025"/>
                <a:gd name="T7" fmla="*/ 0 h 194945"/>
                <a:gd name="T8" fmla="*/ 0 w 2232025"/>
                <a:gd name="T9" fmla="*/ 194940 h 194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2025" h="194945">
                  <a:moveTo>
                    <a:pt x="0" y="194940"/>
                  </a:moveTo>
                  <a:lnTo>
                    <a:pt x="2232029" y="194940"/>
                  </a:lnTo>
                  <a:lnTo>
                    <a:pt x="2232029" y="0"/>
                  </a:lnTo>
                  <a:lnTo>
                    <a:pt x="0" y="0"/>
                  </a:lnTo>
                  <a:lnTo>
                    <a:pt x="0" y="194940"/>
                  </a:lnTo>
                  <a:close/>
                </a:path>
              </a:pathLst>
            </a:custGeom>
            <a:noFill/>
            <a:ln w="46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16" name="object 58">
              <a:extLst>
                <a:ext uri="{FF2B5EF4-FFF2-40B4-BE49-F238E27FC236}">
                  <a16:creationId xmlns:a16="http://schemas.microsoft.com/office/drawing/2014/main" id="{6244E963-3E3F-4B84-967B-D0BB464A8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675" y="8181975"/>
              <a:ext cx="1984375" cy="95250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" name="object 59">
              <a:extLst>
                <a:ext uri="{FF2B5EF4-FFF2-40B4-BE49-F238E27FC236}">
                  <a16:creationId xmlns:a16="http://schemas.microsoft.com/office/drawing/2014/main" id="{E8C67F5A-EAA9-44D3-93C0-EE978AFE3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8115300"/>
              <a:ext cx="1033462" cy="200025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object 60">
              <a:extLst>
                <a:ext uri="{FF2B5EF4-FFF2-40B4-BE49-F238E27FC236}">
                  <a16:creationId xmlns:a16="http://schemas.microsoft.com/office/drawing/2014/main" id="{506EE749-0824-459D-870A-D90F9F87B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888" y="7556500"/>
              <a:ext cx="3111500" cy="568325"/>
            </a:xfrm>
            <a:custGeom>
              <a:avLst/>
              <a:gdLst>
                <a:gd name="T0" fmla="*/ 1073139 w 3111500"/>
                <a:gd name="T1" fmla="*/ 507985 h 567690"/>
                <a:gd name="T2" fmla="*/ 1098560 w 3111500"/>
                <a:gd name="T3" fmla="*/ 567683 h 567690"/>
                <a:gd name="T4" fmla="*/ 1125870 w 3111500"/>
                <a:gd name="T5" fmla="*/ 519415 h 567690"/>
                <a:gd name="T6" fmla="*/ 1130929 w 3111500"/>
                <a:gd name="T7" fmla="*/ 511164 h 567690"/>
                <a:gd name="T8" fmla="*/ 1108709 w 3111500"/>
                <a:gd name="T9" fmla="*/ 509890 h 567690"/>
                <a:gd name="T10" fmla="*/ 1108710 w 3111500"/>
                <a:gd name="T11" fmla="*/ 509259 h 567690"/>
                <a:gd name="T12" fmla="*/ 1093469 w 3111500"/>
                <a:gd name="T13" fmla="*/ 509259 h 567690"/>
                <a:gd name="T14" fmla="*/ 1073139 w 3111500"/>
                <a:gd name="T15" fmla="*/ 507985 h 567690"/>
                <a:gd name="T16" fmla="*/ 58424 w 3111500"/>
                <a:gd name="T17" fmla="*/ 502270 h 567690"/>
                <a:gd name="T18" fmla="*/ 0 w 3111500"/>
                <a:gd name="T19" fmla="*/ 502270 h 567690"/>
                <a:gd name="T20" fmla="*/ 29205 w 3111500"/>
                <a:gd name="T21" fmla="*/ 560063 h 567690"/>
                <a:gd name="T22" fmla="*/ 53339 w 3111500"/>
                <a:gd name="T23" fmla="*/ 512438 h 567690"/>
                <a:gd name="T24" fmla="*/ 58424 w 3111500"/>
                <a:gd name="T25" fmla="*/ 502270 h 567690"/>
                <a:gd name="T26" fmla="*/ 3111489 w 3111500"/>
                <a:gd name="T27" fmla="*/ 490209 h 567690"/>
                <a:gd name="T28" fmla="*/ 3053730 w 3111500"/>
                <a:gd name="T29" fmla="*/ 490209 h 567690"/>
                <a:gd name="T30" fmla="*/ 3082289 w 3111500"/>
                <a:gd name="T31" fmla="*/ 547990 h 567690"/>
                <a:gd name="T32" fmla="*/ 3106430 w 3111500"/>
                <a:gd name="T33" fmla="*/ 499734 h 567690"/>
                <a:gd name="T34" fmla="*/ 3111489 w 3111500"/>
                <a:gd name="T35" fmla="*/ 490209 h 567690"/>
                <a:gd name="T36" fmla="*/ 1109350 w 3111500"/>
                <a:gd name="T37" fmla="*/ 98410 h 567690"/>
                <a:gd name="T38" fmla="*/ 1094110 w 3111500"/>
                <a:gd name="T39" fmla="*/ 98410 h 567690"/>
                <a:gd name="T40" fmla="*/ 1093469 w 3111500"/>
                <a:gd name="T41" fmla="*/ 509259 h 567690"/>
                <a:gd name="T42" fmla="*/ 1108710 w 3111500"/>
                <a:gd name="T43" fmla="*/ 509259 h 567690"/>
                <a:gd name="T44" fmla="*/ 1109350 w 3111500"/>
                <a:gd name="T45" fmla="*/ 98410 h 567690"/>
                <a:gd name="T46" fmla="*/ 3089909 w 3111500"/>
                <a:gd name="T47" fmla="*/ 83819 h 567690"/>
                <a:gd name="T48" fmla="*/ 21585 w 3111500"/>
                <a:gd name="T49" fmla="*/ 83819 h 567690"/>
                <a:gd name="T50" fmla="*/ 21585 w 3111500"/>
                <a:gd name="T51" fmla="*/ 502270 h 567690"/>
                <a:gd name="T52" fmla="*/ 36825 w 3111500"/>
                <a:gd name="T53" fmla="*/ 502270 h 567690"/>
                <a:gd name="T54" fmla="*/ 36825 w 3111500"/>
                <a:gd name="T55" fmla="*/ 98410 h 567690"/>
                <a:gd name="T56" fmla="*/ 3089909 w 3111500"/>
                <a:gd name="T57" fmla="*/ 98410 h 567690"/>
                <a:gd name="T58" fmla="*/ 3089909 w 3111500"/>
                <a:gd name="T59" fmla="*/ 83819 h 567690"/>
                <a:gd name="T60" fmla="*/ 3089909 w 3111500"/>
                <a:gd name="T61" fmla="*/ 98410 h 567690"/>
                <a:gd name="T62" fmla="*/ 3075310 w 3111500"/>
                <a:gd name="T63" fmla="*/ 98410 h 567690"/>
                <a:gd name="T64" fmla="*/ 3074669 w 3111500"/>
                <a:gd name="T65" fmla="*/ 490209 h 567690"/>
                <a:gd name="T66" fmla="*/ 3089909 w 3111500"/>
                <a:gd name="T67" fmla="*/ 490209 h 567690"/>
                <a:gd name="T68" fmla="*/ 3089909 w 3111500"/>
                <a:gd name="T69" fmla="*/ 98410 h 567690"/>
                <a:gd name="T70" fmla="*/ 603884 w 3111500"/>
                <a:gd name="T71" fmla="*/ 0 h 567690"/>
                <a:gd name="T72" fmla="*/ 588644 w 3111500"/>
                <a:gd name="T73" fmla="*/ 0 h 567690"/>
                <a:gd name="T74" fmla="*/ 588644 w 3111500"/>
                <a:gd name="T75" fmla="*/ 83819 h 567690"/>
                <a:gd name="T76" fmla="*/ 603884 w 3111500"/>
                <a:gd name="T77" fmla="*/ 83819 h 567690"/>
                <a:gd name="T78" fmla="*/ 603884 w 3111500"/>
                <a:gd name="T79" fmla="*/ 0 h 567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111500" h="567690">
                  <a:moveTo>
                    <a:pt x="1073139" y="507985"/>
                  </a:moveTo>
                  <a:lnTo>
                    <a:pt x="1098560" y="567683"/>
                  </a:lnTo>
                  <a:lnTo>
                    <a:pt x="1125870" y="519415"/>
                  </a:lnTo>
                  <a:lnTo>
                    <a:pt x="1130929" y="511164"/>
                  </a:lnTo>
                  <a:lnTo>
                    <a:pt x="1108709" y="509890"/>
                  </a:lnTo>
                  <a:lnTo>
                    <a:pt x="1108710" y="509259"/>
                  </a:lnTo>
                  <a:lnTo>
                    <a:pt x="1093469" y="509259"/>
                  </a:lnTo>
                  <a:lnTo>
                    <a:pt x="1073139" y="507985"/>
                  </a:lnTo>
                  <a:close/>
                </a:path>
                <a:path w="3111500" h="567690">
                  <a:moveTo>
                    <a:pt x="58424" y="502270"/>
                  </a:moveTo>
                  <a:lnTo>
                    <a:pt x="0" y="502270"/>
                  </a:lnTo>
                  <a:lnTo>
                    <a:pt x="29205" y="560063"/>
                  </a:lnTo>
                  <a:lnTo>
                    <a:pt x="53339" y="512438"/>
                  </a:lnTo>
                  <a:lnTo>
                    <a:pt x="58424" y="502270"/>
                  </a:lnTo>
                  <a:close/>
                </a:path>
                <a:path w="3111500" h="567690">
                  <a:moveTo>
                    <a:pt x="3111489" y="490209"/>
                  </a:moveTo>
                  <a:lnTo>
                    <a:pt x="3053730" y="490209"/>
                  </a:lnTo>
                  <a:lnTo>
                    <a:pt x="3082289" y="547990"/>
                  </a:lnTo>
                  <a:lnTo>
                    <a:pt x="3106430" y="499734"/>
                  </a:lnTo>
                  <a:lnTo>
                    <a:pt x="3111489" y="490209"/>
                  </a:lnTo>
                  <a:close/>
                </a:path>
                <a:path w="3111500" h="567690">
                  <a:moveTo>
                    <a:pt x="1109350" y="98410"/>
                  </a:moveTo>
                  <a:lnTo>
                    <a:pt x="1094110" y="98410"/>
                  </a:lnTo>
                  <a:lnTo>
                    <a:pt x="1093469" y="509259"/>
                  </a:lnTo>
                  <a:lnTo>
                    <a:pt x="1108710" y="509259"/>
                  </a:lnTo>
                  <a:lnTo>
                    <a:pt x="1109350" y="98410"/>
                  </a:lnTo>
                  <a:close/>
                </a:path>
                <a:path w="3111500" h="567690">
                  <a:moveTo>
                    <a:pt x="3089909" y="83819"/>
                  </a:moveTo>
                  <a:lnTo>
                    <a:pt x="21585" y="83819"/>
                  </a:lnTo>
                  <a:lnTo>
                    <a:pt x="21585" y="502270"/>
                  </a:lnTo>
                  <a:lnTo>
                    <a:pt x="36825" y="502270"/>
                  </a:lnTo>
                  <a:lnTo>
                    <a:pt x="36825" y="98410"/>
                  </a:lnTo>
                  <a:lnTo>
                    <a:pt x="3089909" y="98410"/>
                  </a:lnTo>
                  <a:lnTo>
                    <a:pt x="3089909" y="83819"/>
                  </a:lnTo>
                  <a:close/>
                </a:path>
                <a:path w="3111500" h="567690">
                  <a:moveTo>
                    <a:pt x="3089909" y="98410"/>
                  </a:moveTo>
                  <a:lnTo>
                    <a:pt x="3075310" y="98410"/>
                  </a:lnTo>
                  <a:lnTo>
                    <a:pt x="3074669" y="490209"/>
                  </a:lnTo>
                  <a:lnTo>
                    <a:pt x="3089909" y="490209"/>
                  </a:lnTo>
                  <a:lnTo>
                    <a:pt x="3089909" y="98410"/>
                  </a:lnTo>
                  <a:close/>
                </a:path>
                <a:path w="3111500" h="567690">
                  <a:moveTo>
                    <a:pt x="603884" y="0"/>
                  </a:moveTo>
                  <a:lnTo>
                    <a:pt x="588644" y="0"/>
                  </a:lnTo>
                  <a:lnTo>
                    <a:pt x="588644" y="83819"/>
                  </a:lnTo>
                  <a:lnTo>
                    <a:pt x="603884" y="83819"/>
                  </a:lnTo>
                  <a:lnTo>
                    <a:pt x="603884" y="0"/>
                  </a:lnTo>
                  <a:close/>
                </a:path>
              </a:pathLst>
            </a:custGeom>
            <a:solidFill>
              <a:srgbClr val="00A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19" name="object 61">
              <a:extLst>
                <a:ext uri="{FF2B5EF4-FFF2-40B4-BE49-F238E27FC236}">
                  <a16:creationId xmlns:a16="http://schemas.microsoft.com/office/drawing/2014/main" id="{E4BEE854-3FAA-40DF-9D68-60D28613A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713" y="7327900"/>
              <a:ext cx="1417637" cy="207963"/>
            </a:xfrm>
            <a:custGeom>
              <a:avLst/>
              <a:gdLst>
                <a:gd name="T0" fmla="*/ 0 w 1417954"/>
                <a:gd name="T1" fmla="*/ 208919 h 208915"/>
                <a:gd name="T2" fmla="*/ 1417950 w 1417954"/>
                <a:gd name="T3" fmla="*/ 208919 h 208915"/>
                <a:gd name="T4" fmla="*/ 1417950 w 1417954"/>
                <a:gd name="T5" fmla="*/ 0 h 208915"/>
                <a:gd name="T6" fmla="*/ 0 w 1417954"/>
                <a:gd name="T7" fmla="*/ 0 h 208915"/>
                <a:gd name="T8" fmla="*/ 0 w 1417954"/>
                <a:gd name="T9" fmla="*/ 208919 h 208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7954" h="208915">
                  <a:moveTo>
                    <a:pt x="0" y="208919"/>
                  </a:moveTo>
                  <a:lnTo>
                    <a:pt x="1417950" y="208919"/>
                  </a:lnTo>
                  <a:lnTo>
                    <a:pt x="1417950" y="0"/>
                  </a:lnTo>
                  <a:lnTo>
                    <a:pt x="0" y="0"/>
                  </a:lnTo>
                  <a:lnTo>
                    <a:pt x="0" y="208919"/>
                  </a:lnTo>
                  <a:close/>
                </a:path>
              </a:pathLst>
            </a:custGeom>
            <a:noFill/>
            <a:ln w="461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20" name="object 62">
              <a:extLst>
                <a:ext uri="{FF2B5EF4-FFF2-40B4-BE49-F238E27FC236}">
                  <a16:creationId xmlns:a16="http://schemas.microsoft.com/office/drawing/2014/main" id="{A3691688-86BB-424C-BF9A-65CEA3948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263" y="7397750"/>
              <a:ext cx="188912" cy="71438"/>
            </a:xfrm>
            <a:prstGeom prst="rect">
              <a:avLst/>
            </a:prstGeom>
            <a:blipFill dpi="0" rotWithShape="1">
              <a:blip r:embed="rId1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" name="object 63">
              <a:extLst>
                <a:ext uri="{FF2B5EF4-FFF2-40B4-BE49-F238E27FC236}">
                  <a16:creationId xmlns:a16="http://schemas.microsoft.com/office/drawing/2014/main" id="{291274DC-2859-49D5-98A7-8AFFDE4A5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3913" y="7364413"/>
              <a:ext cx="165100" cy="134937"/>
            </a:xfrm>
            <a:prstGeom prst="rect">
              <a:avLst/>
            </a:prstGeom>
            <a:blipFill dpi="0" rotWithShape="1">
              <a:blip r:embed="rId1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" name="object 64">
              <a:extLst>
                <a:ext uri="{FF2B5EF4-FFF2-40B4-BE49-F238E27FC236}">
                  <a16:creationId xmlns:a16="http://schemas.microsoft.com/office/drawing/2014/main" id="{90BB489E-59A1-4934-A735-5E1E65024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7364413"/>
              <a:ext cx="771525" cy="134937"/>
            </a:xfrm>
            <a:prstGeom prst="rect">
              <a:avLst/>
            </a:prstGeom>
            <a:blipFill dpi="0" rotWithShape="1">
              <a:blip r:embed="rId1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object 65">
              <a:extLst>
                <a:ext uri="{FF2B5EF4-FFF2-40B4-BE49-F238E27FC236}">
                  <a16:creationId xmlns:a16="http://schemas.microsoft.com/office/drawing/2014/main" id="{CCEDF265-C3F0-487D-AEFF-64C157663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3050" y="7364413"/>
              <a:ext cx="442913" cy="134937"/>
            </a:xfrm>
            <a:prstGeom prst="rect">
              <a:avLst/>
            </a:prstGeom>
            <a:blipFill dpi="0" rotWithShape="1">
              <a:blip r:embed="rId1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" name="object 66">
              <a:extLst>
                <a:ext uri="{FF2B5EF4-FFF2-40B4-BE49-F238E27FC236}">
                  <a16:creationId xmlns:a16="http://schemas.microsoft.com/office/drawing/2014/main" id="{5C377DC3-AA68-4E86-82AD-2183616B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163" y="6445250"/>
              <a:ext cx="504825" cy="365125"/>
            </a:xfrm>
            <a:custGeom>
              <a:avLst/>
              <a:gdLst>
                <a:gd name="T0" fmla="*/ 0 w 505460"/>
                <a:gd name="T1" fmla="*/ 365759 h 365759"/>
                <a:gd name="T2" fmla="*/ 505455 w 505460"/>
                <a:gd name="T3" fmla="*/ 365759 h 365759"/>
                <a:gd name="T4" fmla="*/ 505455 w 505460"/>
                <a:gd name="T5" fmla="*/ 0 h 365759"/>
                <a:gd name="T6" fmla="*/ 0 w 505460"/>
                <a:gd name="T7" fmla="*/ 0 h 365759"/>
                <a:gd name="T8" fmla="*/ 0 w 505460"/>
                <a:gd name="T9" fmla="*/ 365759 h 365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5460" h="365759">
                  <a:moveTo>
                    <a:pt x="0" y="365759"/>
                  </a:moveTo>
                  <a:lnTo>
                    <a:pt x="505455" y="365759"/>
                  </a:lnTo>
                  <a:lnTo>
                    <a:pt x="505455" y="0"/>
                  </a:lnTo>
                  <a:lnTo>
                    <a:pt x="0" y="0"/>
                  </a:lnTo>
                  <a:lnTo>
                    <a:pt x="0" y="365759"/>
                  </a:lnTo>
                  <a:close/>
                </a:path>
              </a:pathLst>
            </a:custGeom>
            <a:noFill/>
            <a:ln w="4621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25" name="object 67">
              <a:extLst>
                <a:ext uri="{FF2B5EF4-FFF2-40B4-BE49-F238E27FC236}">
                  <a16:creationId xmlns:a16="http://schemas.microsoft.com/office/drawing/2014/main" id="{5973D6A0-5885-4ACA-976A-A09407124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363" y="6518275"/>
              <a:ext cx="271462" cy="68263"/>
            </a:xfrm>
            <a:prstGeom prst="rect">
              <a:avLst/>
            </a:prstGeom>
            <a:blipFill dpi="0" rotWithShape="1">
              <a:blip r:embed="rId1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6" name="object 68">
              <a:extLst>
                <a:ext uri="{FF2B5EF4-FFF2-40B4-BE49-F238E27FC236}">
                  <a16:creationId xmlns:a16="http://schemas.microsoft.com/office/drawing/2014/main" id="{0409A5F0-C30C-4ED1-B842-379FB20B0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6648450"/>
              <a:ext cx="293688" cy="74613"/>
            </a:xfrm>
            <a:prstGeom prst="rect">
              <a:avLst/>
            </a:prstGeom>
            <a:blipFill dpi="0" rotWithShape="1">
              <a:blip r:embed="rId1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" name="object 69">
              <a:extLst>
                <a:ext uri="{FF2B5EF4-FFF2-40B4-BE49-F238E27FC236}">
                  <a16:creationId xmlns:a16="http://schemas.microsoft.com/office/drawing/2014/main" id="{A2A047DD-2D6F-4CF0-A4C8-A9A9BE9BB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5" y="6445250"/>
              <a:ext cx="806450" cy="365125"/>
            </a:xfrm>
            <a:custGeom>
              <a:avLst/>
              <a:gdLst>
                <a:gd name="T0" fmla="*/ 0 w 807085"/>
                <a:gd name="T1" fmla="*/ 365759 h 365759"/>
                <a:gd name="T2" fmla="*/ 807089 w 807085"/>
                <a:gd name="T3" fmla="*/ 365759 h 365759"/>
                <a:gd name="T4" fmla="*/ 807089 w 807085"/>
                <a:gd name="T5" fmla="*/ 0 h 365759"/>
                <a:gd name="T6" fmla="*/ 0 w 807085"/>
                <a:gd name="T7" fmla="*/ 0 h 365759"/>
                <a:gd name="T8" fmla="*/ 0 w 807085"/>
                <a:gd name="T9" fmla="*/ 365759 h 365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085" h="365759">
                  <a:moveTo>
                    <a:pt x="0" y="365759"/>
                  </a:moveTo>
                  <a:lnTo>
                    <a:pt x="807089" y="365759"/>
                  </a:lnTo>
                  <a:lnTo>
                    <a:pt x="807089" y="0"/>
                  </a:lnTo>
                  <a:lnTo>
                    <a:pt x="0" y="0"/>
                  </a:lnTo>
                  <a:lnTo>
                    <a:pt x="0" y="365759"/>
                  </a:lnTo>
                  <a:close/>
                </a:path>
              </a:pathLst>
            </a:custGeom>
            <a:noFill/>
            <a:ln w="4616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28" name="object 70">
              <a:extLst>
                <a:ext uri="{FF2B5EF4-FFF2-40B4-BE49-F238E27FC236}">
                  <a16:creationId xmlns:a16="http://schemas.microsoft.com/office/drawing/2014/main" id="{82C2221C-7206-461B-9FAA-A932BBD3E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6588" y="6508750"/>
              <a:ext cx="619125" cy="95250"/>
            </a:xfrm>
            <a:prstGeom prst="rect">
              <a:avLst/>
            </a:prstGeom>
            <a:blipFill dpi="0" rotWithShape="1">
              <a:blip r:embed="rId1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9" name="object 71">
              <a:extLst>
                <a:ext uri="{FF2B5EF4-FFF2-40B4-BE49-F238E27FC236}">
                  <a16:creationId xmlns:a16="http://schemas.microsoft.com/office/drawing/2014/main" id="{C12064E1-AC60-4D84-998E-526B7AADB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6586538"/>
              <a:ext cx="655638" cy="187325"/>
            </a:xfrm>
            <a:prstGeom prst="rect">
              <a:avLst/>
            </a:prstGeom>
            <a:blipFill dpi="0" rotWithShape="1">
              <a:blip r:embed="rId1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" name="object 72">
              <a:extLst>
                <a:ext uri="{FF2B5EF4-FFF2-40B4-BE49-F238E27FC236}">
                  <a16:creationId xmlns:a16="http://schemas.microsoft.com/office/drawing/2014/main" id="{8F54C6B5-7524-4571-8D54-8724701BB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5413" y="6445250"/>
              <a:ext cx="795337" cy="476250"/>
            </a:xfrm>
            <a:custGeom>
              <a:avLst/>
              <a:gdLst>
                <a:gd name="T0" fmla="*/ 0 w 794385"/>
                <a:gd name="T1" fmla="*/ 476893 h 476884"/>
                <a:gd name="T2" fmla="*/ 794384 w 794385"/>
                <a:gd name="T3" fmla="*/ 476893 h 476884"/>
                <a:gd name="T4" fmla="*/ 794384 w 794385"/>
                <a:gd name="T5" fmla="*/ 0 h 476884"/>
                <a:gd name="T6" fmla="*/ 0 w 794385"/>
                <a:gd name="T7" fmla="*/ 0 h 476884"/>
                <a:gd name="T8" fmla="*/ 0 w 794385"/>
                <a:gd name="T9" fmla="*/ 476893 h 476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4385" h="476884">
                  <a:moveTo>
                    <a:pt x="0" y="476893"/>
                  </a:moveTo>
                  <a:lnTo>
                    <a:pt x="794384" y="476893"/>
                  </a:lnTo>
                  <a:lnTo>
                    <a:pt x="794384" y="0"/>
                  </a:lnTo>
                  <a:lnTo>
                    <a:pt x="0" y="0"/>
                  </a:lnTo>
                  <a:lnTo>
                    <a:pt x="0" y="476893"/>
                  </a:lnTo>
                  <a:close/>
                </a:path>
              </a:pathLst>
            </a:custGeom>
            <a:noFill/>
            <a:ln w="462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31" name="object 73">
              <a:extLst>
                <a:ext uri="{FF2B5EF4-FFF2-40B4-BE49-F238E27FC236}">
                  <a16:creationId xmlns:a16="http://schemas.microsoft.com/office/drawing/2014/main" id="{15FABC3C-5CB7-47A9-ACF7-48AE1289B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3200" y="6518275"/>
              <a:ext cx="242888" cy="63500"/>
            </a:xfrm>
            <a:prstGeom prst="rect">
              <a:avLst/>
            </a:prstGeom>
            <a:blipFill dpi="0" rotWithShape="1">
              <a:blip r:embed="rId1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" name="object 74">
              <a:extLst>
                <a:ext uri="{FF2B5EF4-FFF2-40B4-BE49-F238E27FC236}">
                  <a16:creationId xmlns:a16="http://schemas.microsoft.com/office/drawing/2014/main" id="{792D8633-23A3-4356-9E0E-E81BBBC27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3200" y="6635750"/>
              <a:ext cx="520700" cy="84138"/>
            </a:xfrm>
            <a:prstGeom prst="rect">
              <a:avLst/>
            </a:prstGeom>
            <a:blipFill dpi="0" rotWithShape="1">
              <a:blip r:embed="rId2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" name="object 75">
              <a:extLst>
                <a:ext uri="{FF2B5EF4-FFF2-40B4-BE49-F238E27FC236}">
                  <a16:creationId xmlns:a16="http://schemas.microsoft.com/office/drawing/2014/main" id="{3B3B047A-2208-4920-A156-D76791A8D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113" y="6707188"/>
              <a:ext cx="488950" cy="177800"/>
            </a:xfrm>
            <a:prstGeom prst="rect">
              <a:avLst/>
            </a:prstGeom>
            <a:blipFill dpi="0" rotWithShape="1">
              <a:blip r:embed="rId2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" name="object 76">
              <a:extLst>
                <a:ext uri="{FF2B5EF4-FFF2-40B4-BE49-F238E27FC236}">
                  <a16:creationId xmlns:a16="http://schemas.microsoft.com/office/drawing/2014/main" id="{17DD9C00-2138-451B-BA27-2517A78C7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8000" y="6707188"/>
              <a:ext cx="147638" cy="177800"/>
            </a:xfrm>
            <a:prstGeom prst="rect">
              <a:avLst/>
            </a:prstGeom>
            <a:blipFill dpi="0" rotWithShape="1">
              <a:blip r:embed="rId2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" name="object 77">
              <a:extLst>
                <a:ext uri="{FF2B5EF4-FFF2-40B4-BE49-F238E27FC236}">
                  <a16:creationId xmlns:a16="http://schemas.microsoft.com/office/drawing/2014/main" id="{7FFC023C-4974-4CD9-90DB-8E0851E5F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2925" y="6718300"/>
              <a:ext cx="334963" cy="166688"/>
            </a:xfrm>
            <a:prstGeom prst="rect">
              <a:avLst/>
            </a:prstGeom>
            <a:blipFill dpi="0" rotWithShape="1">
              <a:blip r:embed="rId2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6" name="object 78">
              <a:extLst>
                <a:ext uri="{FF2B5EF4-FFF2-40B4-BE49-F238E27FC236}">
                  <a16:creationId xmlns:a16="http://schemas.microsoft.com/office/drawing/2014/main" id="{295E6E4C-AA8D-4012-BB45-65D9B5DDE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5934075"/>
              <a:ext cx="1654175" cy="1406525"/>
            </a:xfrm>
            <a:custGeom>
              <a:avLst/>
              <a:gdLst>
                <a:gd name="T0" fmla="*/ 57790 w 1654175"/>
                <a:gd name="T1" fmla="*/ 457199 h 1405890"/>
                <a:gd name="T2" fmla="*/ 33649 w 1654175"/>
                <a:gd name="T3" fmla="*/ 457840 h 1405890"/>
                <a:gd name="T4" fmla="*/ 0 w 1654175"/>
                <a:gd name="T5" fmla="*/ 457840 h 1405890"/>
                <a:gd name="T6" fmla="*/ 29230 w 1654175"/>
                <a:gd name="T7" fmla="*/ 515630 h 1405890"/>
                <a:gd name="T8" fmla="*/ 52699 w 1654175"/>
                <a:gd name="T9" fmla="*/ 467380 h 1405890"/>
                <a:gd name="T10" fmla="*/ 57790 w 1654175"/>
                <a:gd name="T11" fmla="*/ 457199 h 1405890"/>
                <a:gd name="T12" fmla="*/ 27950 w 1654175"/>
                <a:gd name="T13" fmla="*/ 0 h 1405890"/>
                <a:gd name="T14" fmla="*/ 18409 w 1654175"/>
                <a:gd name="T15" fmla="*/ 0 h 1405890"/>
                <a:gd name="T16" fmla="*/ 24140 w 1654175"/>
                <a:gd name="T17" fmla="*/ 457840 h 1405890"/>
                <a:gd name="T18" fmla="*/ 33649 w 1654175"/>
                <a:gd name="T19" fmla="*/ 457840 h 1405890"/>
                <a:gd name="T20" fmla="*/ 27950 w 1654175"/>
                <a:gd name="T21" fmla="*/ 0 h 1405890"/>
                <a:gd name="T22" fmla="*/ 766450 w 1654175"/>
                <a:gd name="T23" fmla="*/ 3200 h 1405890"/>
                <a:gd name="T24" fmla="*/ 756940 w 1654175"/>
                <a:gd name="T25" fmla="*/ 3200 h 1405890"/>
                <a:gd name="T26" fmla="*/ 762640 w 1654175"/>
                <a:gd name="T27" fmla="*/ 461009 h 1405890"/>
                <a:gd name="T28" fmla="*/ 738499 w 1654175"/>
                <a:gd name="T29" fmla="*/ 461650 h 1405890"/>
                <a:gd name="T30" fmla="*/ 767730 w 1654175"/>
                <a:gd name="T31" fmla="*/ 518800 h 1405890"/>
                <a:gd name="T32" fmla="*/ 791230 w 1654175"/>
                <a:gd name="T33" fmla="*/ 470550 h 1405890"/>
                <a:gd name="T34" fmla="*/ 796289 w 1654175"/>
                <a:gd name="T35" fmla="*/ 461009 h 1405890"/>
                <a:gd name="T36" fmla="*/ 772180 w 1654175"/>
                <a:gd name="T37" fmla="*/ 461009 h 1405890"/>
                <a:gd name="T38" fmla="*/ 766450 w 1654175"/>
                <a:gd name="T39" fmla="*/ 3200 h 1405890"/>
                <a:gd name="T40" fmla="*/ 797570 w 1654175"/>
                <a:gd name="T41" fmla="*/ 876299 h 1405890"/>
                <a:gd name="T42" fmla="*/ 788029 w 1654175"/>
                <a:gd name="T43" fmla="*/ 876299 h 1405890"/>
                <a:gd name="T44" fmla="*/ 793760 w 1654175"/>
                <a:gd name="T45" fmla="*/ 1334140 h 1405890"/>
                <a:gd name="T46" fmla="*/ 769619 w 1654175"/>
                <a:gd name="T47" fmla="*/ 1334780 h 1405890"/>
                <a:gd name="T48" fmla="*/ 799459 w 1654175"/>
                <a:gd name="T49" fmla="*/ 1391930 h 1405890"/>
                <a:gd name="T50" fmla="*/ 822319 w 1654175"/>
                <a:gd name="T51" fmla="*/ 1343680 h 1405890"/>
                <a:gd name="T52" fmla="*/ 827410 w 1654175"/>
                <a:gd name="T53" fmla="*/ 1334140 h 1405890"/>
                <a:gd name="T54" fmla="*/ 803269 w 1654175"/>
                <a:gd name="T55" fmla="*/ 1334140 h 1405890"/>
                <a:gd name="T56" fmla="*/ 797570 w 1654175"/>
                <a:gd name="T57" fmla="*/ 876299 h 1405890"/>
                <a:gd name="T58" fmla="*/ 1647200 w 1654175"/>
                <a:gd name="T59" fmla="*/ 458480 h 1405890"/>
                <a:gd name="T60" fmla="*/ 1623059 w 1654175"/>
                <a:gd name="T61" fmla="*/ 459120 h 1405890"/>
                <a:gd name="T62" fmla="*/ 1589410 w 1654175"/>
                <a:gd name="T63" fmla="*/ 459120 h 1405890"/>
                <a:gd name="T64" fmla="*/ 1618609 w 1654175"/>
                <a:gd name="T65" fmla="*/ 516270 h 1405890"/>
                <a:gd name="T66" fmla="*/ 1642109 w 1654175"/>
                <a:gd name="T67" fmla="*/ 468629 h 1405890"/>
                <a:gd name="T68" fmla="*/ 1647200 w 1654175"/>
                <a:gd name="T69" fmla="*/ 458480 h 1405890"/>
                <a:gd name="T70" fmla="*/ 1617360 w 1654175"/>
                <a:gd name="T71" fmla="*/ 640 h 1405890"/>
                <a:gd name="T72" fmla="*/ 1607819 w 1654175"/>
                <a:gd name="T73" fmla="*/ 1280 h 1405890"/>
                <a:gd name="T74" fmla="*/ 1613550 w 1654175"/>
                <a:gd name="T75" fmla="*/ 459120 h 1405890"/>
                <a:gd name="T76" fmla="*/ 1623059 w 1654175"/>
                <a:gd name="T77" fmla="*/ 459120 h 1405890"/>
                <a:gd name="T78" fmla="*/ 1617360 w 1654175"/>
                <a:gd name="T79" fmla="*/ 640 h 1405890"/>
                <a:gd name="T80" fmla="*/ 1624340 w 1654175"/>
                <a:gd name="T81" fmla="*/ 1000780 h 1405890"/>
                <a:gd name="T82" fmla="*/ 1614799 w 1654175"/>
                <a:gd name="T83" fmla="*/ 1000780 h 1405890"/>
                <a:gd name="T84" fmla="*/ 1619890 w 1654175"/>
                <a:gd name="T85" fmla="*/ 1348130 h 1405890"/>
                <a:gd name="T86" fmla="*/ 1595749 w 1654175"/>
                <a:gd name="T87" fmla="*/ 1348130 h 1405890"/>
                <a:gd name="T88" fmla="*/ 1625620 w 1654175"/>
                <a:gd name="T89" fmla="*/ 1405280 h 1405890"/>
                <a:gd name="T90" fmla="*/ 1649089 w 1654175"/>
                <a:gd name="T91" fmla="*/ 1357640 h 1405890"/>
                <a:gd name="T92" fmla="*/ 1654180 w 1654175"/>
                <a:gd name="T93" fmla="*/ 1347490 h 1405890"/>
                <a:gd name="T94" fmla="*/ 1629430 w 1654175"/>
                <a:gd name="T95" fmla="*/ 1347490 h 1405890"/>
                <a:gd name="T96" fmla="*/ 1624340 w 1654175"/>
                <a:gd name="T97" fmla="*/ 1000780 h 1405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54175" h="1405890">
                  <a:moveTo>
                    <a:pt x="57790" y="457199"/>
                  </a:moveTo>
                  <a:lnTo>
                    <a:pt x="33649" y="457840"/>
                  </a:lnTo>
                  <a:lnTo>
                    <a:pt x="0" y="457840"/>
                  </a:lnTo>
                  <a:lnTo>
                    <a:pt x="29230" y="515630"/>
                  </a:lnTo>
                  <a:lnTo>
                    <a:pt x="52699" y="467380"/>
                  </a:lnTo>
                  <a:lnTo>
                    <a:pt x="57790" y="457199"/>
                  </a:lnTo>
                  <a:close/>
                </a:path>
                <a:path w="1654175" h="1405890">
                  <a:moveTo>
                    <a:pt x="27950" y="0"/>
                  </a:moveTo>
                  <a:lnTo>
                    <a:pt x="18409" y="0"/>
                  </a:lnTo>
                  <a:lnTo>
                    <a:pt x="24140" y="457840"/>
                  </a:lnTo>
                  <a:lnTo>
                    <a:pt x="33649" y="457840"/>
                  </a:lnTo>
                  <a:lnTo>
                    <a:pt x="27950" y="0"/>
                  </a:lnTo>
                  <a:close/>
                </a:path>
                <a:path w="1654175" h="1405890">
                  <a:moveTo>
                    <a:pt x="766450" y="3200"/>
                  </a:moveTo>
                  <a:lnTo>
                    <a:pt x="756940" y="3200"/>
                  </a:lnTo>
                  <a:lnTo>
                    <a:pt x="762640" y="461009"/>
                  </a:lnTo>
                  <a:lnTo>
                    <a:pt x="738499" y="461650"/>
                  </a:lnTo>
                  <a:lnTo>
                    <a:pt x="767730" y="518800"/>
                  </a:lnTo>
                  <a:lnTo>
                    <a:pt x="791230" y="470550"/>
                  </a:lnTo>
                  <a:lnTo>
                    <a:pt x="796289" y="461009"/>
                  </a:lnTo>
                  <a:lnTo>
                    <a:pt x="772180" y="461009"/>
                  </a:lnTo>
                  <a:lnTo>
                    <a:pt x="766450" y="3200"/>
                  </a:lnTo>
                  <a:close/>
                </a:path>
                <a:path w="1654175" h="1405890">
                  <a:moveTo>
                    <a:pt x="797570" y="876299"/>
                  </a:moveTo>
                  <a:lnTo>
                    <a:pt x="788029" y="876299"/>
                  </a:lnTo>
                  <a:lnTo>
                    <a:pt x="793760" y="1334140"/>
                  </a:lnTo>
                  <a:lnTo>
                    <a:pt x="769619" y="1334780"/>
                  </a:lnTo>
                  <a:lnTo>
                    <a:pt x="799459" y="1391930"/>
                  </a:lnTo>
                  <a:lnTo>
                    <a:pt x="822319" y="1343680"/>
                  </a:lnTo>
                  <a:lnTo>
                    <a:pt x="827410" y="1334140"/>
                  </a:lnTo>
                  <a:lnTo>
                    <a:pt x="803269" y="1334140"/>
                  </a:lnTo>
                  <a:lnTo>
                    <a:pt x="797570" y="876299"/>
                  </a:lnTo>
                  <a:close/>
                </a:path>
                <a:path w="1654175" h="1405890">
                  <a:moveTo>
                    <a:pt x="1647200" y="458480"/>
                  </a:moveTo>
                  <a:lnTo>
                    <a:pt x="1623059" y="459120"/>
                  </a:lnTo>
                  <a:lnTo>
                    <a:pt x="1589410" y="459120"/>
                  </a:lnTo>
                  <a:lnTo>
                    <a:pt x="1618609" y="516270"/>
                  </a:lnTo>
                  <a:lnTo>
                    <a:pt x="1642109" y="468629"/>
                  </a:lnTo>
                  <a:lnTo>
                    <a:pt x="1647200" y="458480"/>
                  </a:lnTo>
                  <a:close/>
                </a:path>
                <a:path w="1654175" h="1405890">
                  <a:moveTo>
                    <a:pt x="1617360" y="640"/>
                  </a:moveTo>
                  <a:lnTo>
                    <a:pt x="1607819" y="1280"/>
                  </a:lnTo>
                  <a:lnTo>
                    <a:pt x="1613550" y="459120"/>
                  </a:lnTo>
                  <a:lnTo>
                    <a:pt x="1623059" y="459120"/>
                  </a:lnTo>
                  <a:lnTo>
                    <a:pt x="1617360" y="640"/>
                  </a:lnTo>
                  <a:close/>
                </a:path>
                <a:path w="1654175" h="1405890">
                  <a:moveTo>
                    <a:pt x="1624340" y="1000780"/>
                  </a:moveTo>
                  <a:lnTo>
                    <a:pt x="1614799" y="1000780"/>
                  </a:lnTo>
                  <a:lnTo>
                    <a:pt x="1619890" y="1348130"/>
                  </a:lnTo>
                  <a:lnTo>
                    <a:pt x="1595749" y="1348130"/>
                  </a:lnTo>
                  <a:lnTo>
                    <a:pt x="1625620" y="1405280"/>
                  </a:lnTo>
                  <a:lnTo>
                    <a:pt x="1649089" y="1357640"/>
                  </a:lnTo>
                  <a:lnTo>
                    <a:pt x="1654180" y="1347490"/>
                  </a:lnTo>
                  <a:lnTo>
                    <a:pt x="1629430" y="1347490"/>
                  </a:lnTo>
                  <a:lnTo>
                    <a:pt x="1624340" y="1000780"/>
                  </a:lnTo>
                  <a:close/>
                </a:path>
              </a:pathLst>
            </a:custGeom>
            <a:solidFill>
              <a:srgbClr val="5B9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37" name="object 79">
              <a:extLst>
                <a:ext uri="{FF2B5EF4-FFF2-40B4-BE49-F238E27FC236}">
                  <a16:creationId xmlns:a16="http://schemas.microsoft.com/office/drawing/2014/main" id="{AD6F8EDE-0A05-4251-AFAC-AE04A318C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413" y="7550150"/>
              <a:ext cx="3236912" cy="581025"/>
            </a:xfrm>
            <a:custGeom>
              <a:avLst/>
              <a:gdLst>
                <a:gd name="T0" fmla="*/ 1542400 w 3237229"/>
                <a:gd name="T1" fmla="*/ 294659 h 581659"/>
                <a:gd name="T2" fmla="*/ 1527160 w 3237229"/>
                <a:gd name="T3" fmla="*/ 294659 h 581659"/>
                <a:gd name="T4" fmla="*/ 1532250 w 3237229"/>
                <a:gd name="T5" fmla="*/ 523890 h 581659"/>
                <a:gd name="T6" fmla="*/ 1510671 w 3237229"/>
                <a:gd name="T7" fmla="*/ 523890 h 581659"/>
                <a:gd name="T8" fmla="*/ 1541151 w 3237229"/>
                <a:gd name="T9" fmla="*/ 581040 h 581659"/>
                <a:gd name="T10" fmla="*/ 1564011 w 3237229"/>
                <a:gd name="T11" fmla="*/ 533415 h 581659"/>
                <a:gd name="T12" fmla="*/ 1568196 w 3237229"/>
                <a:gd name="T13" fmla="*/ 523259 h 581659"/>
                <a:gd name="T14" fmla="*/ 1547490 w 3237229"/>
                <a:gd name="T15" fmla="*/ 523259 h 581659"/>
                <a:gd name="T16" fmla="*/ 1542400 w 3237229"/>
                <a:gd name="T17" fmla="*/ 294659 h 581659"/>
                <a:gd name="T18" fmla="*/ 0 w 3237229"/>
                <a:gd name="T19" fmla="*/ 508650 h 581659"/>
                <a:gd name="T20" fmla="*/ 25395 w 3237229"/>
                <a:gd name="T21" fmla="*/ 567705 h 581659"/>
                <a:gd name="T22" fmla="*/ 53339 w 3237229"/>
                <a:gd name="T23" fmla="*/ 520080 h 581659"/>
                <a:gd name="T24" fmla="*/ 57780 w 3237229"/>
                <a:gd name="T25" fmla="*/ 512460 h 581659"/>
                <a:gd name="T26" fmla="*/ 35551 w 3237229"/>
                <a:gd name="T27" fmla="*/ 510555 h 581659"/>
                <a:gd name="T28" fmla="*/ 35553 w 3237229"/>
                <a:gd name="T29" fmla="*/ 509924 h 581659"/>
                <a:gd name="T30" fmla="*/ 20954 w 3237229"/>
                <a:gd name="T31" fmla="*/ 509924 h 581659"/>
                <a:gd name="T32" fmla="*/ 0 w 3237229"/>
                <a:gd name="T33" fmla="*/ 508650 h 581659"/>
                <a:gd name="T34" fmla="*/ 3179451 w 3237229"/>
                <a:gd name="T35" fmla="*/ 508650 h 581659"/>
                <a:gd name="T36" fmla="*/ 3207370 w 3237229"/>
                <a:gd name="T37" fmla="*/ 567074 h 581659"/>
                <a:gd name="T38" fmla="*/ 3232791 w 3237229"/>
                <a:gd name="T39" fmla="*/ 518806 h 581659"/>
                <a:gd name="T40" fmla="*/ 3237241 w 3237229"/>
                <a:gd name="T41" fmla="*/ 509924 h 581659"/>
                <a:gd name="T42" fmla="*/ 3215630 w 3237229"/>
                <a:gd name="T43" fmla="*/ 509281 h 581659"/>
                <a:gd name="T44" fmla="*/ 3200390 w 3237229"/>
                <a:gd name="T45" fmla="*/ 509281 h 581659"/>
                <a:gd name="T46" fmla="*/ 3179451 w 3237229"/>
                <a:gd name="T47" fmla="*/ 508650 h 581659"/>
                <a:gd name="T48" fmla="*/ 1568461 w 3237229"/>
                <a:gd name="T49" fmla="*/ 522616 h 581659"/>
                <a:gd name="T50" fmla="*/ 1547490 w 3237229"/>
                <a:gd name="T51" fmla="*/ 523259 h 581659"/>
                <a:gd name="T52" fmla="*/ 1568196 w 3237229"/>
                <a:gd name="T53" fmla="*/ 523259 h 581659"/>
                <a:gd name="T54" fmla="*/ 1568461 w 3237229"/>
                <a:gd name="T55" fmla="*/ 522616 h 581659"/>
                <a:gd name="T56" fmla="*/ 3215630 w 3237229"/>
                <a:gd name="T57" fmla="*/ 280050 h 581659"/>
                <a:gd name="T58" fmla="*/ 20954 w 3237229"/>
                <a:gd name="T59" fmla="*/ 280050 h 581659"/>
                <a:gd name="T60" fmla="*/ 20954 w 3237229"/>
                <a:gd name="T61" fmla="*/ 509924 h 581659"/>
                <a:gd name="T62" fmla="*/ 35553 w 3237229"/>
                <a:gd name="T63" fmla="*/ 509924 h 581659"/>
                <a:gd name="T64" fmla="*/ 36194 w 3237229"/>
                <a:gd name="T65" fmla="*/ 294659 h 581659"/>
                <a:gd name="T66" fmla="*/ 3201030 w 3237229"/>
                <a:gd name="T67" fmla="*/ 294659 h 581659"/>
                <a:gd name="T68" fmla="*/ 3201030 w 3237229"/>
                <a:gd name="T69" fmla="*/ 287039 h 581659"/>
                <a:gd name="T70" fmla="*/ 3215630 w 3237229"/>
                <a:gd name="T71" fmla="*/ 287039 h 581659"/>
                <a:gd name="T72" fmla="*/ 3215630 w 3237229"/>
                <a:gd name="T73" fmla="*/ 280050 h 581659"/>
                <a:gd name="T74" fmla="*/ 3215630 w 3237229"/>
                <a:gd name="T75" fmla="*/ 294659 h 581659"/>
                <a:gd name="T76" fmla="*/ 3201030 w 3237229"/>
                <a:gd name="T77" fmla="*/ 294659 h 581659"/>
                <a:gd name="T78" fmla="*/ 3200390 w 3237229"/>
                <a:gd name="T79" fmla="*/ 509281 h 581659"/>
                <a:gd name="T80" fmla="*/ 3215630 w 3237229"/>
                <a:gd name="T81" fmla="*/ 509281 h 581659"/>
                <a:gd name="T82" fmla="*/ 3215630 w 3237229"/>
                <a:gd name="T83" fmla="*/ 294659 h 581659"/>
                <a:gd name="T84" fmla="*/ 2467621 w 3237229"/>
                <a:gd name="T85" fmla="*/ 0 h 581659"/>
                <a:gd name="T86" fmla="*/ 2452381 w 3237229"/>
                <a:gd name="T87" fmla="*/ 0 h 581659"/>
                <a:gd name="T88" fmla="*/ 2458080 w 3237229"/>
                <a:gd name="T89" fmla="*/ 280050 h 581659"/>
                <a:gd name="T90" fmla="*/ 2473320 w 3237229"/>
                <a:gd name="T91" fmla="*/ 280050 h 581659"/>
                <a:gd name="T92" fmla="*/ 2467621 w 3237229"/>
                <a:gd name="T93" fmla="*/ 0 h 58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37229" h="581659">
                  <a:moveTo>
                    <a:pt x="1542400" y="294659"/>
                  </a:moveTo>
                  <a:lnTo>
                    <a:pt x="1527160" y="294659"/>
                  </a:lnTo>
                  <a:lnTo>
                    <a:pt x="1532250" y="523890"/>
                  </a:lnTo>
                  <a:lnTo>
                    <a:pt x="1510671" y="523890"/>
                  </a:lnTo>
                  <a:lnTo>
                    <a:pt x="1541151" y="581040"/>
                  </a:lnTo>
                  <a:lnTo>
                    <a:pt x="1564011" y="533415"/>
                  </a:lnTo>
                  <a:lnTo>
                    <a:pt x="1568196" y="523259"/>
                  </a:lnTo>
                  <a:lnTo>
                    <a:pt x="1547490" y="523259"/>
                  </a:lnTo>
                  <a:lnTo>
                    <a:pt x="1542400" y="294659"/>
                  </a:lnTo>
                  <a:close/>
                </a:path>
                <a:path w="3237229" h="581659">
                  <a:moveTo>
                    <a:pt x="0" y="508650"/>
                  </a:moveTo>
                  <a:lnTo>
                    <a:pt x="25395" y="567705"/>
                  </a:lnTo>
                  <a:lnTo>
                    <a:pt x="53339" y="520080"/>
                  </a:lnTo>
                  <a:lnTo>
                    <a:pt x="57780" y="512460"/>
                  </a:lnTo>
                  <a:lnTo>
                    <a:pt x="35551" y="510555"/>
                  </a:lnTo>
                  <a:lnTo>
                    <a:pt x="35553" y="509924"/>
                  </a:lnTo>
                  <a:lnTo>
                    <a:pt x="20954" y="509924"/>
                  </a:lnTo>
                  <a:lnTo>
                    <a:pt x="0" y="508650"/>
                  </a:lnTo>
                  <a:close/>
                </a:path>
                <a:path w="3237229" h="581659">
                  <a:moveTo>
                    <a:pt x="3179451" y="508650"/>
                  </a:moveTo>
                  <a:lnTo>
                    <a:pt x="3207370" y="567074"/>
                  </a:lnTo>
                  <a:lnTo>
                    <a:pt x="3232791" y="518806"/>
                  </a:lnTo>
                  <a:lnTo>
                    <a:pt x="3237241" y="509924"/>
                  </a:lnTo>
                  <a:lnTo>
                    <a:pt x="3215630" y="509281"/>
                  </a:lnTo>
                  <a:lnTo>
                    <a:pt x="3200390" y="509281"/>
                  </a:lnTo>
                  <a:lnTo>
                    <a:pt x="3179451" y="508650"/>
                  </a:lnTo>
                  <a:close/>
                </a:path>
                <a:path w="3237229" h="581659">
                  <a:moveTo>
                    <a:pt x="1568461" y="522616"/>
                  </a:moveTo>
                  <a:lnTo>
                    <a:pt x="1547490" y="523259"/>
                  </a:lnTo>
                  <a:lnTo>
                    <a:pt x="1568196" y="523259"/>
                  </a:lnTo>
                  <a:lnTo>
                    <a:pt x="1568461" y="522616"/>
                  </a:lnTo>
                  <a:close/>
                </a:path>
                <a:path w="3237229" h="581659">
                  <a:moveTo>
                    <a:pt x="3215630" y="280050"/>
                  </a:moveTo>
                  <a:lnTo>
                    <a:pt x="20954" y="280050"/>
                  </a:lnTo>
                  <a:lnTo>
                    <a:pt x="20954" y="509924"/>
                  </a:lnTo>
                  <a:lnTo>
                    <a:pt x="35553" y="509924"/>
                  </a:lnTo>
                  <a:lnTo>
                    <a:pt x="36194" y="294659"/>
                  </a:lnTo>
                  <a:lnTo>
                    <a:pt x="3201030" y="294659"/>
                  </a:lnTo>
                  <a:lnTo>
                    <a:pt x="3201030" y="287039"/>
                  </a:lnTo>
                  <a:lnTo>
                    <a:pt x="3215630" y="287039"/>
                  </a:lnTo>
                  <a:lnTo>
                    <a:pt x="3215630" y="280050"/>
                  </a:lnTo>
                  <a:close/>
                </a:path>
                <a:path w="3237229" h="581659">
                  <a:moveTo>
                    <a:pt x="3215630" y="294659"/>
                  </a:moveTo>
                  <a:lnTo>
                    <a:pt x="3201030" y="294659"/>
                  </a:lnTo>
                  <a:lnTo>
                    <a:pt x="3200390" y="509281"/>
                  </a:lnTo>
                  <a:lnTo>
                    <a:pt x="3215630" y="509281"/>
                  </a:lnTo>
                  <a:lnTo>
                    <a:pt x="3215630" y="294659"/>
                  </a:lnTo>
                  <a:close/>
                </a:path>
                <a:path w="3237229" h="581659">
                  <a:moveTo>
                    <a:pt x="2467621" y="0"/>
                  </a:moveTo>
                  <a:lnTo>
                    <a:pt x="2452381" y="0"/>
                  </a:lnTo>
                  <a:lnTo>
                    <a:pt x="2458080" y="280050"/>
                  </a:lnTo>
                  <a:lnTo>
                    <a:pt x="2473320" y="280050"/>
                  </a:lnTo>
                  <a:lnTo>
                    <a:pt x="24676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38" name="object 80">
              <a:extLst>
                <a:ext uri="{FF2B5EF4-FFF2-40B4-BE49-F238E27FC236}">
                  <a16:creationId xmlns:a16="http://schemas.microsoft.com/office/drawing/2014/main" id="{B61FB775-9D85-4A2B-B960-1DEE0D4C8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2575" y="6248400"/>
              <a:ext cx="2216150" cy="2025650"/>
            </a:xfrm>
            <a:custGeom>
              <a:avLst/>
              <a:gdLst>
                <a:gd name="T0" fmla="*/ 2216139 w 2216150"/>
                <a:gd name="T1" fmla="*/ 15239 h 2025650"/>
                <a:gd name="T2" fmla="*/ 2200899 w 2216150"/>
                <a:gd name="T3" fmla="*/ 15239 h 2025650"/>
                <a:gd name="T4" fmla="*/ 2200899 w 2216150"/>
                <a:gd name="T5" fmla="*/ 2011039 h 2025650"/>
                <a:gd name="T6" fmla="*/ 1854189 w 2216150"/>
                <a:gd name="T7" fmla="*/ 2011039 h 2025650"/>
                <a:gd name="T8" fmla="*/ 1854189 w 2216150"/>
                <a:gd name="T9" fmla="*/ 2025648 h 2025650"/>
                <a:gd name="T10" fmla="*/ 2216139 w 2216150"/>
                <a:gd name="T11" fmla="*/ 2025648 h 2025650"/>
                <a:gd name="T12" fmla="*/ 2216139 w 2216150"/>
                <a:gd name="T13" fmla="*/ 15239 h 2025650"/>
                <a:gd name="T14" fmla="*/ 2216139 w 2216150"/>
                <a:gd name="T15" fmla="*/ 0 h 2025650"/>
                <a:gd name="T16" fmla="*/ 17160 w 2216150"/>
                <a:gd name="T17" fmla="*/ 0 h 2025650"/>
                <a:gd name="T18" fmla="*/ 17160 w 2216150"/>
                <a:gd name="T19" fmla="*/ 8260 h 2025650"/>
                <a:gd name="T20" fmla="*/ 16520 w 2216150"/>
                <a:gd name="T21" fmla="*/ 8260 h 2025650"/>
                <a:gd name="T22" fmla="*/ 21579 w 2216150"/>
                <a:gd name="T23" fmla="*/ 146029 h 2025650"/>
                <a:gd name="T24" fmla="*/ 0 w 2216150"/>
                <a:gd name="T25" fmla="*/ 146669 h 2025650"/>
                <a:gd name="T26" fmla="*/ 31120 w 2216150"/>
                <a:gd name="T27" fmla="*/ 203819 h 2025650"/>
                <a:gd name="T28" fmla="*/ 52699 w 2216150"/>
                <a:gd name="T29" fmla="*/ 155569 h 2025650"/>
                <a:gd name="T30" fmla="*/ 57488 w 2216150"/>
                <a:gd name="T31" fmla="*/ 145420 h 2025650"/>
                <a:gd name="T32" fmla="*/ 36210 w 2216150"/>
                <a:gd name="T33" fmla="*/ 145420 h 2025650"/>
                <a:gd name="T34" fmla="*/ 31760 w 2216150"/>
                <a:gd name="T35" fmla="*/ 15239 h 2025650"/>
                <a:gd name="T36" fmla="*/ 2216139 w 2216150"/>
                <a:gd name="T37" fmla="*/ 15239 h 2025650"/>
                <a:gd name="T38" fmla="*/ 2216139 w 2216150"/>
                <a:gd name="T39" fmla="*/ 0 h 2025650"/>
                <a:gd name="T40" fmla="*/ 57790 w 2216150"/>
                <a:gd name="T41" fmla="*/ 144779 h 2025650"/>
                <a:gd name="T42" fmla="*/ 36210 w 2216150"/>
                <a:gd name="T43" fmla="*/ 145420 h 2025650"/>
                <a:gd name="T44" fmla="*/ 57488 w 2216150"/>
                <a:gd name="T45" fmla="*/ 145420 h 2025650"/>
                <a:gd name="T46" fmla="*/ 57790 w 2216150"/>
                <a:gd name="T47" fmla="*/ 144779 h 2025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6150" h="2025650">
                  <a:moveTo>
                    <a:pt x="2216139" y="15239"/>
                  </a:moveTo>
                  <a:lnTo>
                    <a:pt x="2200899" y="15239"/>
                  </a:lnTo>
                  <a:lnTo>
                    <a:pt x="2200899" y="2011039"/>
                  </a:lnTo>
                  <a:lnTo>
                    <a:pt x="1854189" y="2011039"/>
                  </a:lnTo>
                  <a:lnTo>
                    <a:pt x="1854189" y="2025648"/>
                  </a:lnTo>
                  <a:lnTo>
                    <a:pt x="2216139" y="2025648"/>
                  </a:lnTo>
                  <a:lnTo>
                    <a:pt x="2216139" y="15239"/>
                  </a:lnTo>
                  <a:close/>
                </a:path>
                <a:path w="2216150" h="2025650">
                  <a:moveTo>
                    <a:pt x="2216139" y="0"/>
                  </a:moveTo>
                  <a:lnTo>
                    <a:pt x="17160" y="0"/>
                  </a:lnTo>
                  <a:lnTo>
                    <a:pt x="17160" y="8260"/>
                  </a:lnTo>
                  <a:lnTo>
                    <a:pt x="16520" y="8260"/>
                  </a:lnTo>
                  <a:lnTo>
                    <a:pt x="21579" y="146029"/>
                  </a:lnTo>
                  <a:lnTo>
                    <a:pt x="0" y="146669"/>
                  </a:lnTo>
                  <a:lnTo>
                    <a:pt x="31120" y="203819"/>
                  </a:lnTo>
                  <a:lnTo>
                    <a:pt x="52699" y="155569"/>
                  </a:lnTo>
                  <a:lnTo>
                    <a:pt x="57488" y="145420"/>
                  </a:lnTo>
                  <a:lnTo>
                    <a:pt x="36210" y="145420"/>
                  </a:lnTo>
                  <a:lnTo>
                    <a:pt x="31760" y="15239"/>
                  </a:lnTo>
                  <a:lnTo>
                    <a:pt x="2216139" y="15239"/>
                  </a:lnTo>
                  <a:lnTo>
                    <a:pt x="2216139" y="0"/>
                  </a:lnTo>
                  <a:close/>
                </a:path>
                <a:path w="2216150" h="2025650">
                  <a:moveTo>
                    <a:pt x="57790" y="144779"/>
                  </a:moveTo>
                  <a:lnTo>
                    <a:pt x="36210" y="145420"/>
                  </a:lnTo>
                  <a:lnTo>
                    <a:pt x="57488" y="145420"/>
                  </a:lnTo>
                  <a:lnTo>
                    <a:pt x="57790" y="14477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39" name="object 81">
              <a:extLst>
                <a:ext uri="{FF2B5EF4-FFF2-40B4-BE49-F238E27FC236}">
                  <a16:creationId xmlns:a16="http://schemas.microsoft.com/office/drawing/2014/main" id="{13C705A3-4F05-42E6-AA6F-17B1BEEAD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7040563"/>
              <a:ext cx="579437" cy="298450"/>
            </a:xfrm>
            <a:custGeom>
              <a:avLst/>
              <a:gdLst>
                <a:gd name="T0" fmla="*/ 546110 w 579754"/>
                <a:gd name="T1" fmla="*/ 240670 h 298450"/>
                <a:gd name="T2" fmla="*/ 521969 w 579754"/>
                <a:gd name="T3" fmla="*/ 240670 h 298450"/>
                <a:gd name="T4" fmla="*/ 551169 w 579754"/>
                <a:gd name="T5" fmla="*/ 298460 h 298450"/>
                <a:gd name="T6" fmla="*/ 575309 w 579754"/>
                <a:gd name="T7" fmla="*/ 250179 h 298450"/>
                <a:gd name="T8" fmla="*/ 546110 w 579754"/>
                <a:gd name="T9" fmla="*/ 250179 h 298450"/>
                <a:gd name="T10" fmla="*/ 546110 w 579754"/>
                <a:gd name="T11" fmla="*/ 240670 h 298450"/>
                <a:gd name="T12" fmla="*/ 546110 w 579754"/>
                <a:gd name="T13" fmla="*/ 4450 h 298450"/>
                <a:gd name="T14" fmla="*/ 546110 w 579754"/>
                <a:gd name="T15" fmla="*/ 250179 h 298450"/>
                <a:gd name="T16" fmla="*/ 555619 w 579754"/>
                <a:gd name="T17" fmla="*/ 250179 h 298450"/>
                <a:gd name="T18" fmla="*/ 555619 w 579754"/>
                <a:gd name="T19" fmla="*/ 9509 h 298450"/>
                <a:gd name="T20" fmla="*/ 551169 w 579754"/>
                <a:gd name="T21" fmla="*/ 9509 h 298450"/>
                <a:gd name="T22" fmla="*/ 546110 w 579754"/>
                <a:gd name="T23" fmla="*/ 4450 h 298450"/>
                <a:gd name="T24" fmla="*/ 579760 w 579754"/>
                <a:gd name="T25" fmla="*/ 240670 h 298450"/>
                <a:gd name="T26" fmla="*/ 555619 w 579754"/>
                <a:gd name="T27" fmla="*/ 240670 h 298450"/>
                <a:gd name="T28" fmla="*/ 555619 w 579754"/>
                <a:gd name="T29" fmla="*/ 250179 h 298450"/>
                <a:gd name="T30" fmla="*/ 575309 w 579754"/>
                <a:gd name="T31" fmla="*/ 250179 h 298450"/>
                <a:gd name="T32" fmla="*/ 579760 w 579754"/>
                <a:gd name="T33" fmla="*/ 240670 h 298450"/>
                <a:gd name="T34" fmla="*/ 555619 w 579754"/>
                <a:gd name="T35" fmla="*/ 0 h 298450"/>
                <a:gd name="T36" fmla="*/ 0 w 579754"/>
                <a:gd name="T37" fmla="*/ 0 h 298450"/>
                <a:gd name="T38" fmla="*/ 0 w 579754"/>
                <a:gd name="T39" fmla="*/ 9509 h 298450"/>
                <a:gd name="T40" fmla="*/ 546110 w 579754"/>
                <a:gd name="T41" fmla="*/ 9509 h 298450"/>
                <a:gd name="T42" fmla="*/ 546110 w 579754"/>
                <a:gd name="T43" fmla="*/ 4450 h 298450"/>
                <a:gd name="T44" fmla="*/ 555619 w 579754"/>
                <a:gd name="T45" fmla="*/ 4450 h 298450"/>
                <a:gd name="T46" fmla="*/ 555619 w 579754"/>
                <a:gd name="T47" fmla="*/ 0 h 298450"/>
                <a:gd name="T48" fmla="*/ 555619 w 579754"/>
                <a:gd name="T49" fmla="*/ 4450 h 298450"/>
                <a:gd name="T50" fmla="*/ 546110 w 579754"/>
                <a:gd name="T51" fmla="*/ 4450 h 298450"/>
                <a:gd name="T52" fmla="*/ 551169 w 579754"/>
                <a:gd name="T53" fmla="*/ 9509 h 298450"/>
                <a:gd name="T54" fmla="*/ 555619 w 579754"/>
                <a:gd name="T55" fmla="*/ 9509 h 298450"/>
                <a:gd name="T56" fmla="*/ 555619 w 579754"/>
                <a:gd name="T57" fmla="*/ 4450 h 298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9754" h="298450">
                  <a:moveTo>
                    <a:pt x="546110" y="240670"/>
                  </a:moveTo>
                  <a:lnTo>
                    <a:pt x="521969" y="240670"/>
                  </a:lnTo>
                  <a:lnTo>
                    <a:pt x="551169" y="298460"/>
                  </a:lnTo>
                  <a:lnTo>
                    <a:pt x="575309" y="250179"/>
                  </a:lnTo>
                  <a:lnTo>
                    <a:pt x="546110" y="250179"/>
                  </a:lnTo>
                  <a:lnTo>
                    <a:pt x="546110" y="240670"/>
                  </a:lnTo>
                  <a:close/>
                </a:path>
                <a:path w="579754" h="298450">
                  <a:moveTo>
                    <a:pt x="546110" y="4450"/>
                  </a:moveTo>
                  <a:lnTo>
                    <a:pt x="546110" y="250179"/>
                  </a:lnTo>
                  <a:lnTo>
                    <a:pt x="555619" y="250179"/>
                  </a:lnTo>
                  <a:lnTo>
                    <a:pt x="555619" y="9509"/>
                  </a:lnTo>
                  <a:lnTo>
                    <a:pt x="551169" y="9509"/>
                  </a:lnTo>
                  <a:lnTo>
                    <a:pt x="546110" y="4450"/>
                  </a:lnTo>
                  <a:close/>
                </a:path>
                <a:path w="579754" h="298450">
                  <a:moveTo>
                    <a:pt x="579760" y="240670"/>
                  </a:moveTo>
                  <a:lnTo>
                    <a:pt x="555619" y="240670"/>
                  </a:lnTo>
                  <a:lnTo>
                    <a:pt x="555619" y="250179"/>
                  </a:lnTo>
                  <a:lnTo>
                    <a:pt x="575309" y="250179"/>
                  </a:lnTo>
                  <a:lnTo>
                    <a:pt x="579760" y="240670"/>
                  </a:lnTo>
                  <a:close/>
                </a:path>
                <a:path w="579754" h="298450">
                  <a:moveTo>
                    <a:pt x="555619" y="0"/>
                  </a:moveTo>
                  <a:lnTo>
                    <a:pt x="0" y="0"/>
                  </a:lnTo>
                  <a:lnTo>
                    <a:pt x="0" y="9509"/>
                  </a:lnTo>
                  <a:lnTo>
                    <a:pt x="546110" y="9509"/>
                  </a:lnTo>
                  <a:lnTo>
                    <a:pt x="546110" y="4450"/>
                  </a:lnTo>
                  <a:lnTo>
                    <a:pt x="555619" y="4450"/>
                  </a:lnTo>
                  <a:lnTo>
                    <a:pt x="555619" y="0"/>
                  </a:lnTo>
                  <a:close/>
                </a:path>
                <a:path w="579754" h="298450">
                  <a:moveTo>
                    <a:pt x="555619" y="4450"/>
                  </a:moveTo>
                  <a:lnTo>
                    <a:pt x="546110" y="4450"/>
                  </a:lnTo>
                  <a:lnTo>
                    <a:pt x="551169" y="9509"/>
                  </a:lnTo>
                  <a:lnTo>
                    <a:pt x="555619" y="9509"/>
                  </a:lnTo>
                  <a:lnTo>
                    <a:pt x="555619" y="4450"/>
                  </a:lnTo>
                  <a:close/>
                </a:path>
              </a:pathLst>
            </a:custGeom>
            <a:solidFill>
              <a:srgbClr val="5B9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40" name="object 82">
              <a:extLst>
                <a:ext uri="{FF2B5EF4-FFF2-40B4-BE49-F238E27FC236}">
                  <a16:creationId xmlns:a16="http://schemas.microsoft.com/office/drawing/2014/main" id="{740D0B5F-D0F3-476C-8BC4-2F9A93E2A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6816725"/>
              <a:ext cx="0" cy="234950"/>
            </a:xfrm>
            <a:custGeom>
              <a:avLst/>
              <a:gdLst>
                <a:gd name="T0" fmla="*/ 0 h 234950"/>
                <a:gd name="T1" fmla="*/ 234939 h 2349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34950">
                  <a:moveTo>
                    <a:pt x="0" y="0"/>
                  </a:moveTo>
                  <a:lnTo>
                    <a:pt x="0" y="234939"/>
                  </a:lnTo>
                </a:path>
              </a:pathLst>
            </a:custGeom>
            <a:noFill/>
            <a:ln w="4624">
              <a:solidFill>
                <a:srgbClr val="5B9AD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41" name="object 83">
              <a:extLst>
                <a:ext uri="{FF2B5EF4-FFF2-40B4-BE49-F238E27FC236}">
                  <a16:creationId xmlns:a16="http://schemas.microsoft.com/office/drawing/2014/main" id="{D0BE76BE-60CF-4974-8406-A9E006A27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775" y="5949950"/>
              <a:ext cx="0" cy="1241425"/>
            </a:xfrm>
            <a:custGeom>
              <a:avLst/>
              <a:gdLst>
                <a:gd name="T0" fmla="*/ 0 h 1240790"/>
                <a:gd name="T1" fmla="*/ 1240170 h 124079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240790">
                  <a:moveTo>
                    <a:pt x="0" y="0"/>
                  </a:moveTo>
                  <a:lnTo>
                    <a:pt x="0" y="1240170"/>
                  </a:lnTo>
                </a:path>
              </a:pathLst>
            </a:custGeom>
            <a:noFill/>
            <a:ln w="4624">
              <a:solidFill>
                <a:srgbClr val="5B9AD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42" name="object 84">
              <a:extLst>
                <a:ext uri="{FF2B5EF4-FFF2-40B4-BE49-F238E27FC236}">
                  <a16:creationId xmlns:a16="http://schemas.microsoft.com/office/drawing/2014/main" id="{21E4CDAD-C181-403B-851E-00CAC3A0E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775" y="7189788"/>
              <a:ext cx="676275" cy="0"/>
            </a:xfrm>
            <a:custGeom>
              <a:avLst/>
              <a:gdLst>
                <a:gd name="T0" fmla="*/ 0 w 675639"/>
                <a:gd name="T1" fmla="*/ 675650 w 6756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675639">
                  <a:moveTo>
                    <a:pt x="0" y="0"/>
                  </a:moveTo>
                  <a:lnTo>
                    <a:pt x="675650" y="0"/>
                  </a:lnTo>
                </a:path>
              </a:pathLst>
            </a:custGeom>
            <a:noFill/>
            <a:ln w="4624">
              <a:solidFill>
                <a:srgbClr val="5B9AD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43" name="object 85">
              <a:extLst>
                <a:ext uri="{FF2B5EF4-FFF2-40B4-BE49-F238E27FC236}">
                  <a16:creationId xmlns:a16="http://schemas.microsoft.com/office/drawing/2014/main" id="{3532E1DD-8C39-4723-BCDD-B0A391CAA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475" y="7189788"/>
              <a:ext cx="57150" cy="150812"/>
            </a:xfrm>
            <a:custGeom>
              <a:avLst/>
              <a:gdLst>
                <a:gd name="T0" fmla="*/ 24140 w 58420"/>
                <a:gd name="T1" fmla="*/ 92689 h 150495"/>
                <a:gd name="T2" fmla="*/ 0 w 58420"/>
                <a:gd name="T3" fmla="*/ 92689 h 150495"/>
                <a:gd name="T4" fmla="*/ 29199 w 58420"/>
                <a:gd name="T5" fmla="*/ 150479 h 150495"/>
                <a:gd name="T6" fmla="*/ 53339 w 58420"/>
                <a:gd name="T7" fmla="*/ 102229 h 150495"/>
                <a:gd name="T8" fmla="*/ 24140 w 58420"/>
                <a:gd name="T9" fmla="*/ 102229 h 150495"/>
                <a:gd name="T10" fmla="*/ 24140 w 58420"/>
                <a:gd name="T11" fmla="*/ 92689 h 150495"/>
                <a:gd name="T12" fmla="*/ 34289 w 58420"/>
                <a:gd name="T13" fmla="*/ 0 h 150495"/>
                <a:gd name="T14" fmla="*/ 24140 w 58420"/>
                <a:gd name="T15" fmla="*/ 0 h 150495"/>
                <a:gd name="T16" fmla="*/ 24140 w 58420"/>
                <a:gd name="T17" fmla="*/ 102229 h 150495"/>
                <a:gd name="T18" fmla="*/ 34289 w 58420"/>
                <a:gd name="T19" fmla="*/ 102229 h 150495"/>
                <a:gd name="T20" fmla="*/ 34289 w 58420"/>
                <a:gd name="T21" fmla="*/ 0 h 150495"/>
                <a:gd name="T22" fmla="*/ 58430 w 58420"/>
                <a:gd name="T23" fmla="*/ 92689 h 150495"/>
                <a:gd name="T24" fmla="*/ 34289 w 58420"/>
                <a:gd name="T25" fmla="*/ 92689 h 150495"/>
                <a:gd name="T26" fmla="*/ 34289 w 58420"/>
                <a:gd name="T27" fmla="*/ 102229 h 150495"/>
                <a:gd name="T28" fmla="*/ 53339 w 58420"/>
                <a:gd name="T29" fmla="*/ 102229 h 150495"/>
                <a:gd name="T30" fmla="*/ 58430 w 58420"/>
                <a:gd name="T31" fmla="*/ 92689 h 150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420" h="150495">
                  <a:moveTo>
                    <a:pt x="24140" y="92689"/>
                  </a:moveTo>
                  <a:lnTo>
                    <a:pt x="0" y="92689"/>
                  </a:lnTo>
                  <a:lnTo>
                    <a:pt x="29199" y="150479"/>
                  </a:lnTo>
                  <a:lnTo>
                    <a:pt x="53339" y="102229"/>
                  </a:lnTo>
                  <a:lnTo>
                    <a:pt x="24140" y="102229"/>
                  </a:lnTo>
                  <a:lnTo>
                    <a:pt x="24140" y="92689"/>
                  </a:lnTo>
                  <a:close/>
                </a:path>
                <a:path w="58420" h="150495">
                  <a:moveTo>
                    <a:pt x="34289" y="0"/>
                  </a:moveTo>
                  <a:lnTo>
                    <a:pt x="24140" y="0"/>
                  </a:lnTo>
                  <a:lnTo>
                    <a:pt x="24140" y="102229"/>
                  </a:lnTo>
                  <a:lnTo>
                    <a:pt x="34289" y="102229"/>
                  </a:lnTo>
                  <a:lnTo>
                    <a:pt x="34289" y="0"/>
                  </a:lnTo>
                  <a:close/>
                </a:path>
                <a:path w="58420" h="150495">
                  <a:moveTo>
                    <a:pt x="58430" y="92689"/>
                  </a:moveTo>
                  <a:lnTo>
                    <a:pt x="34289" y="92689"/>
                  </a:lnTo>
                  <a:lnTo>
                    <a:pt x="34289" y="102229"/>
                  </a:lnTo>
                  <a:lnTo>
                    <a:pt x="53339" y="102229"/>
                  </a:lnTo>
                  <a:lnTo>
                    <a:pt x="58430" y="92689"/>
                  </a:lnTo>
                  <a:close/>
                </a:path>
              </a:pathLst>
            </a:custGeom>
            <a:solidFill>
              <a:srgbClr val="5B9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44" name="object 86">
              <a:extLst>
                <a:ext uri="{FF2B5EF4-FFF2-40B4-BE49-F238E27FC236}">
                  <a16:creationId xmlns:a16="http://schemas.microsoft.com/office/drawing/2014/main" id="{E129E47A-64E0-4975-B455-A836E7F1A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8312150"/>
              <a:ext cx="3089275" cy="592138"/>
            </a:xfrm>
            <a:custGeom>
              <a:avLst/>
              <a:gdLst>
                <a:gd name="T0" fmla="*/ 1320174 w 3089910"/>
                <a:gd name="T1" fmla="*/ 584834 h 593090"/>
                <a:gd name="T2" fmla="*/ 1305574 w 3089910"/>
                <a:gd name="T3" fmla="*/ 584834 h 593090"/>
                <a:gd name="T4" fmla="*/ 1305574 w 3089910"/>
                <a:gd name="T5" fmla="*/ 593085 h 593090"/>
                <a:gd name="T6" fmla="*/ 1320814 w 3089910"/>
                <a:gd name="T7" fmla="*/ 593085 h 593090"/>
                <a:gd name="T8" fmla="*/ 1320174 w 3089910"/>
                <a:gd name="T9" fmla="*/ 584834 h 593090"/>
                <a:gd name="T10" fmla="*/ 44458 w 3089910"/>
                <a:gd name="T11" fmla="*/ 584834 h 593090"/>
                <a:gd name="T12" fmla="*/ 29218 w 3089910"/>
                <a:gd name="T13" fmla="*/ 584834 h 593090"/>
                <a:gd name="T14" fmla="*/ 29218 w 3089910"/>
                <a:gd name="T15" fmla="*/ 586109 h 593090"/>
                <a:gd name="T16" fmla="*/ 44458 w 3089910"/>
                <a:gd name="T17" fmla="*/ 586109 h 593090"/>
                <a:gd name="T18" fmla="*/ 44458 w 3089910"/>
                <a:gd name="T19" fmla="*/ 584834 h 593090"/>
                <a:gd name="T20" fmla="*/ 3089294 w 3089910"/>
                <a:gd name="T21" fmla="*/ 13334 h 593090"/>
                <a:gd name="T22" fmla="*/ 3068964 w 3089910"/>
                <a:gd name="T23" fmla="*/ 13334 h 593090"/>
                <a:gd name="T24" fmla="*/ 3068964 w 3089910"/>
                <a:gd name="T25" fmla="*/ 570225 h 593090"/>
                <a:gd name="T26" fmla="*/ 27944 w 3089910"/>
                <a:gd name="T27" fmla="*/ 570225 h 593090"/>
                <a:gd name="T28" fmla="*/ 27944 w 3089910"/>
                <a:gd name="T29" fmla="*/ 584834 h 593090"/>
                <a:gd name="T30" fmla="*/ 3084204 w 3089910"/>
                <a:gd name="T31" fmla="*/ 584834 h 593090"/>
                <a:gd name="T32" fmla="*/ 3084204 w 3089910"/>
                <a:gd name="T33" fmla="*/ 27944 h 593090"/>
                <a:gd name="T34" fmla="*/ 3089294 w 3089910"/>
                <a:gd name="T35" fmla="*/ 27944 h 593090"/>
                <a:gd name="T36" fmla="*/ 3089294 w 3089910"/>
                <a:gd name="T37" fmla="*/ 13334 h 593090"/>
                <a:gd name="T38" fmla="*/ 27944 w 3089910"/>
                <a:gd name="T39" fmla="*/ 0 h 593090"/>
                <a:gd name="T40" fmla="*/ 0 w 3089910"/>
                <a:gd name="T41" fmla="*/ 57780 h 593090"/>
                <a:gd name="T42" fmla="*/ 20954 w 3089910"/>
                <a:gd name="T43" fmla="*/ 57780 h 593090"/>
                <a:gd name="T44" fmla="*/ 28574 w 3089910"/>
                <a:gd name="T45" fmla="*/ 570225 h 593090"/>
                <a:gd name="T46" fmla="*/ 43814 w 3089910"/>
                <a:gd name="T47" fmla="*/ 570225 h 593090"/>
                <a:gd name="T48" fmla="*/ 36194 w 3089910"/>
                <a:gd name="T49" fmla="*/ 57149 h 593090"/>
                <a:gd name="T50" fmla="*/ 57793 w 3089910"/>
                <a:gd name="T51" fmla="*/ 57149 h 593090"/>
                <a:gd name="T52" fmla="*/ 52709 w 3089910"/>
                <a:gd name="T53" fmla="*/ 47624 h 593090"/>
                <a:gd name="T54" fmla="*/ 27944 w 3089910"/>
                <a:gd name="T55" fmla="*/ 0 h 593090"/>
                <a:gd name="T56" fmla="*/ 1304294 w 3089910"/>
                <a:gd name="T57" fmla="*/ 6989 h 593090"/>
                <a:gd name="T58" fmla="*/ 1276343 w 3089910"/>
                <a:gd name="T59" fmla="*/ 64769 h 593090"/>
                <a:gd name="T60" fmla="*/ 1297314 w 3089910"/>
                <a:gd name="T61" fmla="*/ 64769 h 593090"/>
                <a:gd name="T62" fmla="*/ 1304934 w 3089910"/>
                <a:gd name="T63" fmla="*/ 570225 h 593090"/>
                <a:gd name="T64" fmla="*/ 1320174 w 3089910"/>
                <a:gd name="T65" fmla="*/ 570225 h 593090"/>
                <a:gd name="T66" fmla="*/ 1312554 w 3089910"/>
                <a:gd name="T67" fmla="*/ 64139 h 593090"/>
                <a:gd name="T68" fmla="*/ 1334133 w 3089910"/>
                <a:gd name="T69" fmla="*/ 64139 h 593090"/>
                <a:gd name="T70" fmla="*/ 1329074 w 3089910"/>
                <a:gd name="T71" fmla="*/ 54614 h 593090"/>
                <a:gd name="T72" fmla="*/ 1304294 w 3089910"/>
                <a:gd name="T73" fmla="*/ 6989 h 59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089910" h="593090">
                  <a:moveTo>
                    <a:pt x="1320174" y="584834"/>
                  </a:moveTo>
                  <a:lnTo>
                    <a:pt x="1305574" y="584834"/>
                  </a:lnTo>
                  <a:lnTo>
                    <a:pt x="1305574" y="593085"/>
                  </a:lnTo>
                  <a:lnTo>
                    <a:pt x="1320814" y="593085"/>
                  </a:lnTo>
                  <a:lnTo>
                    <a:pt x="1320174" y="584834"/>
                  </a:lnTo>
                  <a:close/>
                </a:path>
                <a:path w="3089910" h="593090">
                  <a:moveTo>
                    <a:pt x="44458" y="584834"/>
                  </a:moveTo>
                  <a:lnTo>
                    <a:pt x="29218" y="584834"/>
                  </a:lnTo>
                  <a:lnTo>
                    <a:pt x="29218" y="586109"/>
                  </a:lnTo>
                  <a:lnTo>
                    <a:pt x="44458" y="586109"/>
                  </a:lnTo>
                  <a:lnTo>
                    <a:pt x="44458" y="584834"/>
                  </a:lnTo>
                  <a:close/>
                </a:path>
                <a:path w="3089910" h="593090">
                  <a:moveTo>
                    <a:pt x="3089294" y="13334"/>
                  </a:moveTo>
                  <a:lnTo>
                    <a:pt x="3068964" y="13334"/>
                  </a:lnTo>
                  <a:lnTo>
                    <a:pt x="3068964" y="570225"/>
                  </a:lnTo>
                  <a:lnTo>
                    <a:pt x="27944" y="570225"/>
                  </a:lnTo>
                  <a:lnTo>
                    <a:pt x="27944" y="584834"/>
                  </a:lnTo>
                  <a:lnTo>
                    <a:pt x="3084204" y="584834"/>
                  </a:lnTo>
                  <a:lnTo>
                    <a:pt x="3084204" y="27944"/>
                  </a:lnTo>
                  <a:lnTo>
                    <a:pt x="3089294" y="27944"/>
                  </a:lnTo>
                  <a:lnTo>
                    <a:pt x="3089294" y="13334"/>
                  </a:lnTo>
                  <a:close/>
                </a:path>
                <a:path w="3089910" h="593090">
                  <a:moveTo>
                    <a:pt x="27944" y="0"/>
                  </a:moveTo>
                  <a:lnTo>
                    <a:pt x="0" y="57780"/>
                  </a:lnTo>
                  <a:lnTo>
                    <a:pt x="20954" y="57780"/>
                  </a:lnTo>
                  <a:lnTo>
                    <a:pt x="28574" y="570225"/>
                  </a:lnTo>
                  <a:lnTo>
                    <a:pt x="43814" y="570225"/>
                  </a:lnTo>
                  <a:lnTo>
                    <a:pt x="36194" y="57149"/>
                  </a:lnTo>
                  <a:lnTo>
                    <a:pt x="57793" y="57149"/>
                  </a:lnTo>
                  <a:lnTo>
                    <a:pt x="52709" y="47624"/>
                  </a:lnTo>
                  <a:lnTo>
                    <a:pt x="27944" y="0"/>
                  </a:lnTo>
                  <a:close/>
                </a:path>
                <a:path w="3089910" h="593090">
                  <a:moveTo>
                    <a:pt x="1304294" y="6989"/>
                  </a:moveTo>
                  <a:lnTo>
                    <a:pt x="1276343" y="64769"/>
                  </a:lnTo>
                  <a:lnTo>
                    <a:pt x="1297314" y="64769"/>
                  </a:lnTo>
                  <a:lnTo>
                    <a:pt x="1304934" y="570225"/>
                  </a:lnTo>
                  <a:lnTo>
                    <a:pt x="1320174" y="570225"/>
                  </a:lnTo>
                  <a:lnTo>
                    <a:pt x="1312554" y="64139"/>
                  </a:lnTo>
                  <a:lnTo>
                    <a:pt x="1334133" y="64139"/>
                  </a:lnTo>
                  <a:lnTo>
                    <a:pt x="1329074" y="54614"/>
                  </a:lnTo>
                  <a:lnTo>
                    <a:pt x="1304294" y="698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45" name="object 87">
              <a:extLst>
                <a:ext uri="{FF2B5EF4-FFF2-40B4-BE49-F238E27FC236}">
                  <a16:creationId xmlns:a16="http://schemas.microsoft.com/office/drawing/2014/main" id="{E992D691-B57D-43BB-919B-7C2E88A7F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238" y="6113463"/>
              <a:ext cx="603250" cy="331787"/>
            </a:xfrm>
            <a:custGeom>
              <a:avLst/>
              <a:gdLst>
                <a:gd name="T0" fmla="*/ 0 w 603250"/>
                <a:gd name="T1" fmla="*/ 332750 h 332739"/>
                <a:gd name="T2" fmla="*/ 6339 w 603250"/>
                <a:gd name="T3" fmla="*/ 332750 h 332739"/>
                <a:gd name="T4" fmla="*/ 6339 w 603250"/>
                <a:gd name="T5" fmla="*/ 0 h 332739"/>
                <a:gd name="T6" fmla="*/ 603260 w 603250"/>
                <a:gd name="T7" fmla="*/ 0 h 33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3250" h="332739">
                  <a:moveTo>
                    <a:pt x="0" y="332750"/>
                  </a:moveTo>
                  <a:lnTo>
                    <a:pt x="6339" y="332750"/>
                  </a:lnTo>
                  <a:lnTo>
                    <a:pt x="6339" y="0"/>
                  </a:lnTo>
                  <a:lnTo>
                    <a:pt x="603260" y="0"/>
                  </a:lnTo>
                </a:path>
              </a:pathLst>
            </a:custGeom>
            <a:noFill/>
            <a:ln w="4619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46" name="object 88">
              <a:extLst>
                <a:ext uri="{FF2B5EF4-FFF2-40B4-BE49-F238E27FC236}">
                  <a16:creationId xmlns:a16="http://schemas.microsoft.com/office/drawing/2014/main" id="{987CBF1A-2B2C-4453-A731-30999ACB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75" y="6108700"/>
              <a:ext cx="1049338" cy="342900"/>
            </a:xfrm>
            <a:custGeom>
              <a:avLst/>
              <a:gdLst>
                <a:gd name="T0" fmla="*/ 1024889 w 1049020"/>
                <a:gd name="T1" fmla="*/ 0 h 343535"/>
                <a:gd name="T2" fmla="*/ 23500 w 1049020"/>
                <a:gd name="T3" fmla="*/ 0 h 343535"/>
                <a:gd name="T4" fmla="*/ 23500 w 1049020"/>
                <a:gd name="T5" fmla="*/ 4450 h 343535"/>
                <a:gd name="T6" fmla="*/ 19049 w 1049020"/>
                <a:gd name="T7" fmla="*/ 4450 h 343535"/>
                <a:gd name="T8" fmla="*/ 24109 w 1049020"/>
                <a:gd name="T9" fmla="*/ 286390 h 343535"/>
                <a:gd name="T10" fmla="*/ 0 w 1049020"/>
                <a:gd name="T11" fmla="*/ 286390 h 343535"/>
                <a:gd name="T12" fmla="*/ 30479 w 1049020"/>
                <a:gd name="T13" fmla="*/ 343540 h 343535"/>
                <a:gd name="T14" fmla="*/ 53339 w 1049020"/>
                <a:gd name="T15" fmla="*/ 295899 h 343535"/>
                <a:gd name="T16" fmla="*/ 58399 w 1049020"/>
                <a:gd name="T17" fmla="*/ 285749 h 343535"/>
                <a:gd name="T18" fmla="*/ 34289 w 1049020"/>
                <a:gd name="T19" fmla="*/ 285749 h 343535"/>
                <a:gd name="T20" fmla="*/ 28559 w 1049020"/>
                <a:gd name="T21" fmla="*/ 9509 h 343535"/>
                <a:gd name="T22" fmla="*/ 1024889 w 1049020"/>
                <a:gd name="T23" fmla="*/ 9509 h 343535"/>
                <a:gd name="T24" fmla="*/ 1024889 w 1049020"/>
                <a:gd name="T25" fmla="*/ 0 h 343535"/>
                <a:gd name="T26" fmla="*/ 1048999 w 1049020"/>
                <a:gd name="T27" fmla="*/ 279379 h 343535"/>
                <a:gd name="T28" fmla="*/ 991240 w 1049020"/>
                <a:gd name="T29" fmla="*/ 279379 h 343535"/>
                <a:gd name="T30" fmla="*/ 1020439 w 1049020"/>
                <a:gd name="T31" fmla="*/ 337169 h 343535"/>
                <a:gd name="T32" fmla="*/ 1044580 w 1049020"/>
                <a:gd name="T33" fmla="*/ 288919 h 343535"/>
                <a:gd name="T34" fmla="*/ 1048999 w 1049020"/>
                <a:gd name="T35" fmla="*/ 279379 h 343535"/>
                <a:gd name="T36" fmla="*/ 1024889 w 1049020"/>
                <a:gd name="T37" fmla="*/ 9509 h 343535"/>
                <a:gd name="T38" fmla="*/ 1015349 w 1049020"/>
                <a:gd name="T39" fmla="*/ 9509 h 343535"/>
                <a:gd name="T40" fmla="*/ 1015349 w 1049020"/>
                <a:gd name="T41" fmla="*/ 279379 h 343535"/>
                <a:gd name="T42" fmla="*/ 1024889 w 1049020"/>
                <a:gd name="T43" fmla="*/ 279379 h 343535"/>
                <a:gd name="T44" fmla="*/ 1024889 w 1049020"/>
                <a:gd name="T45" fmla="*/ 9509 h 343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49020" h="343535">
                  <a:moveTo>
                    <a:pt x="1024889" y="0"/>
                  </a:moveTo>
                  <a:lnTo>
                    <a:pt x="23500" y="0"/>
                  </a:lnTo>
                  <a:lnTo>
                    <a:pt x="23500" y="4450"/>
                  </a:lnTo>
                  <a:lnTo>
                    <a:pt x="19049" y="4450"/>
                  </a:lnTo>
                  <a:lnTo>
                    <a:pt x="24109" y="286390"/>
                  </a:lnTo>
                  <a:lnTo>
                    <a:pt x="0" y="286390"/>
                  </a:lnTo>
                  <a:lnTo>
                    <a:pt x="30479" y="343540"/>
                  </a:lnTo>
                  <a:lnTo>
                    <a:pt x="53339" y="295899"/>
                  </a:lnTo>
                  <a:lnTo>
                    <a:pt x="58399" y="285749"/>
                  </a:lnTo>
                  <a:lnTo>
                    <a:pt x="34289" y="285749"/>
                  </a:lnTo>
                  <a:lnTo>
                    <a:pt x="28559" y="9509"/>
                  </a:lnTo>
                  <a:lnTo>
                    <a:pt x="1024889" y="9509"/>
                  </a:lnTo>
                  <a:lnTo>
                    <a:pt x="1024889" y="0"/>
                  </a:lnTo>
                  <a:close/>
                </a:path>
                <a:path w="1049020" h="343535">
                  <a:moveTo>
                    <a:pt x="1048999" y="279379"/>
                  </a:moveTo>
                  <a:lnTo>
                    <a:pt x="991240" y="279379"/>
                  </a:lnTo>
                  <a:lnTo>
                    <a:pt x="1020439" y="337169"/>
                  </a:lnTo>
                  <a:lnTo>
                    <a:pt x="1044580" y="288919"/>
                  </a:lnTo>
                  <a:lnTo>
                    <a:pt x="1048999" y="279379"/>
                  </a:lnTo>
                  <a:close/>
                </a:path>
                <a:path w="1049020" h="343535">
                  <a:moveTo>
                    <a:pt x="1024889" y="9509"/>
                  </a:moveTo>
                  <a:lnTo>
                    <a:pt x="1015349" y="9509"/>
                  </a:lnTo>
                  <a:lnTo>
                    <a:pt x="1015349" y="279379"/>
                  </a:lnTo>
                  <a:lnTo>
                    <a:pt x="1024889" y="279379"/>
                  </a:lnTo>
                  <a:lnTo>
                    <a:pt x="1024889" y="950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47" name="object 89">
              <a:extLst>
                <a:ext uri="{FF2B5EF4-FFF2-40B4-BE49-F238E27FC236}">
                  <a16:creationId xmlns:a16="http://schemas.microsoft.com/office/drawing/2014/main" id="{6EEBA147-7A66-446C-801A-51F7061FD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250" y="6923088"/>
              <a:ext cx="636588" cy="731837"/>
            </a:xfrm>
            <a:custGeom>
              <a:avLst/>
              <a:gdLst>
                <a:gd name="T0" fmla="*/ 621670 w 636904"/>
                <a:gd name="T1" fmla="*/ 718169 h 732790"/>
                <a:gd name="T2" fmla="*/ 0 w 636904"/>
                <a:gd name="T3" fmla="*/ 718169 h 732790"/>
                <a:gd name="T4" fmla="*/ 0 w 636904"/>
                <a:gd name="T5" fmla="*/ 732794 h 732790"/>
                <a:gd name="T6" fmla="*/ 636910 w 636904"/>
                <a:gd name="T7" fmla="*/ 732794 h 732790"/>
                <a:gd name="T8" fmla="*/ 636910 w 636904"/>
                <a:gd name="T9" fmla="*/ 725174 h 732790"/>
                <a:gd name="T10" fmla="*/ 621670 w 636904"/>
                <a:gd name="T11" fmla="*/ 725174 h 732790"/>
                <a:gd name="T12" fmla="*/ 621670 w 636904"/>
                <a:gd name="T13" fmla="*/ 718169 h 732790"/>
                <a:gd name="T14" fmla="*/ 629290 w 636904"/>
                <a:gd name="T15" fmla="*/ 0 h 732790"/>
                <a:gd name="T16" fmla="*/ 621670 w 636904"/>
                <a:gd name="T17" fmla="*/ 0 h 732790"/>
                <a:gd name="T18" fmla="*/ 621670 w 636904"/>
                <a:gd name="T19" fmla="*/ 725174 h 732790"/>
                <a:gd name="T20" fmla="*/ 629290 w 636904"/>
                <a:gd name="T21" fmla="*/ 718169 h 732790"/>
                <a:gd name="T22" fmla="*/ 636910 w 636904"/>
                <a:gd name="T23" fmla="*/ 718169 h 732790"/>
                <a:gd name="T24" fmla="*/ 636910 w 636904"/>
                <a:gd name="T25" fmla="*/ 15239 h 732790"/>
                <a:gd name="T26" fmla="*/ 629290 w 636904"/>
                <a:gd name="T27" fmla="*/ 15239 h 732790"/>
                <a:gd name="T28" fmla="*/ 629290 w 636904"/>
                <a:gd name="T29" fmla="*/ 0 h 732790"/>
                <a:gd name="T30" fmla="*/ 636910 w 636904"/>
                <a:gd name="T31" fmla="*/ 718169 h 732790"/>
                <a:gd name="T32" fmla="*/ 629290 w 636904"/>
                <a:gd name="T33" fmla="*/ 718169 h 732790"/>
                <a:gd name="T34" fmla="*/ 621670 w 636904"/>
                <a:gd name="T35" fmla="*/ 725174 h 732790"/>
                <a:gd name="T36" fmla="*/ 636910 w 636904"/>
                <a:gd name="T37" fmla="*/ 725174 h 732790"/>
                <a:gd name="T38" fmla="*/ 636910 w 636904"/>
                <a:gd name="T39" fmla="*/ 718169 h 732790"/>
                <a:gd name="T40" fmla="*/ 636910 w 636904"/>
                <a:gd name="T41" fmla="*/ 7619 h 732790"/>
                <a:gd name="T42" fmla="*/ 629290 w 636904"/>
                <a:gd name="T43" fmla="*/ 15239 h 732790"/>
                <a:gd name="T44" fmla="*/ 636910 w 636904"/>
                <a:gd name="T45" fmla="*/ 15239 h 732790"/>
                <a:gd name="T46" fmla="*/ 636910 w 636904"/>
                <a:gd name="T47" fmla="*/ 7619 h 732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6904" h="732790">
                  <a:moveTo>
                    <a:pt x="621670" y="718169"/>
                  </a:moveTo>
                  <a:lnTo>
                    <a:pt x="0" y="718169"/>
                  </a:lnTo>
                  <a:lnTo>
                    <a:pt x="0" y="732794"/>
                  </a:lnTo>
                  <a:lnTo>
                    <a:pt x="636910" y="732794"/>
                  </a:lnTo>
                  <a:lnTo>
                    <a:pt x="636910" y="725174"/>
                  </a:lnTo>
                  <a:lnTo>
                    <a:pt x="621670" y="725174"/>
                  </a:lnTo>
                  <a:lnTo>
                    <a:pt x="621670" y="718169"/>
                  </a:lnTo>
                  <a:close/>
                </a:path>
                <a:path w="636904" h="732790">
                  <a:moveTo>
                    <a:pt x="629290" y="0"/>
                  </a:moveTo>
                  <a:lnTo>
                    <a:pt x="621670" y="0"/>
                  </a:lnTo>
                  <a:lnTo>
                    <a:pt x="621670" y="725174"/>
                  </a:lnTo>
                  <a:lnTo>
                    <a:pt x="629290" y="718169"/>
                  </a:lnTo>
                  <a:lnTo>
                    <a:pt x="636910" y="718169"/>
                  </a:lnTo>
                  <a:lnTo>
                    <a:pt x="636910" y="15239"/>
                  </a:lnTo>
                  <a:lnTo>
                    <a:pt x="629290" y="15239"/>
                  </a:lnTo>
                  <a:lnTo>
                    <a:pt x="629290" y="0"/>
                  </a:lnTo>
                  <a:close/>
                </a:path>
                <a:path w="636904" h="732790">
                  <a:moveTo>
                    <a:pt x="636910" y="718169"/>
                  </a:moveTo>
                  <a:lnTo>
                    <a:pt x="629290" y="718169"/>
                  </a:lnTo>
                  <a:lnTo>
                    <a:pt x="621670" y="725174"/>
                  </a:lnTo>
                  <a:lnTo>
                    <a:pt x="636910" y="725174"/>
                  </a:lnTo>
                  <a:lnTo>
                    <a:pt x="636910" y="718169"/>
                  </a:lnTo>
                  <a:close/>
                </a:path>
                <a:path w="636904" h="732790">
                  <a:moveTo>
                    <a:pt x="636910" y="7619"/>
                  </a:moveTo>
                  <a:lnTo>
                    <a:pt x="629290" y="15239"/>
                  </a:lnTo>
                  <a:lnTo>
                    <a:pt x="636910" y="15239"/>
                  </a:lnTo>
                  <a:lnTo>
                    <a:pt x="636910" y="7619"/>
                  </a:lnTo>
                  <a:close/>
                </a:path>
              </a:pathLst>
            </a:custGeom>
            <a:solidFill>
              <a:srgbClr val="00A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48" name="object 90">
              <a:extLst>
                <a:ext uri="{FF2B5EF4-FFF2-40B4-BE49-F238E27FC236}">
                  <a16:creationId xmlns:a16="http://schemas.microsoft.com/office/drawing/2014/main" id="{F804861A-9417-4C52-A600-A68B5126B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363" y="6915150"/>
              <a:ext cx="423862" cy="928688"/>
            </a:xfrm>
            <a:custGeom>
              <a:avLst/>
              <a:gdLst>
                <a:gd name="T0" fmla="*/ 409559 w 424814"/>
                <a:gd name="T1" fmla="*/ 913759 h 928370"/>
                <a:gd name="T2" fmla="*/ 0 w 424814"/>
                <a:gd name="T3" fmla="*/ 913759 h 928370"/>
                <a:gd name="T4" fmla="*/ 0 w 424814"/>
                <a:gd name="T5" fmla="*/ 928368 h 928370"/>
                <a:gd name="T6" fmla="*/ 424799 w 424814"/>
                <a:gd name="T7" fmla="*/ 928368 h 928370"/>
                <a:gd name="T8" fmla="*/ 424799 w 424814"/>
                <a:gd name="T9" fmla="*/ 921379 h 928370"/>
                <a:gd name="T10" fmla="*/ 409559 w 424814"/>
                <a:gd name="T11" fmla="*/ 921379 h 928370"/>
                <a:gd name="T12" fmla="*/ 409559 w 424814"/>
                <a:gd name="T13" fmla="*/ 913759 h 928370"/>
                <a:gd name="T14" fmla="*/ 419740 w 424814"/>
                <a:gd name="T15" fmla="*/ 0 h 928370"/>
                <a:gd name="T16" fmla="*/ 409559 w 424814"/>
                <a:gd name="T17" fmla="*/ 0 h 928370"/>
                <a:gd name="T18" fmla="*/ 409559 w 424814"/>
                <a:gd name="T19" fmla="*/ 921379 h 928370"/>
                <a:gd name="T20" fmla="*/ 417179 w 424814"/>
                <a:gd name="T21" fmla="*/ 913759 h 928370"/>
                <a:gd name="T22" fmla="*/ 424799 w 424814"/>
                <a:gd name="T23" fmla="*/ 913759 h 928370"/>
                <a:gd name="T24" fmla="*/ 424799 w 424814"/>
                <a:gd name="T25" fmla="*/ 15239 h 928370"/>
                <a:gd name="T26" fmla="*/ 417179 w 424814"/>
                <a:gd name="T27" fmla="*/ 15239 h 928370"/>
                <a:gd name="T28" fmla="*/ 419740 w 424814"/>
                <a:gd name="T29" fmla="*/ 12679 h 928370"/>
                <a:gd name="T30" fmla="*/ 419740 w 424814"/>
                <a:gd name="T31" fmla="*/ 0 h 928370"/>
                <a:gd name="T32" fmla="*/ 424799 w 424814"/>
                <a:gd name="T33" fmla="*/ 913759 h 928370"/>
                <a:gd name="T34" fmla="*/ 417179 w 424814"/>
                <a:gd name="T35" fmla="*/ 913759 h 928370"/>
                <a:gd name="T36" fmla="*/ 409559 w 424814"/>
                <a:gd name="T37" fmla="*/ 921379 h 928370"/>
                <a:gd name="T38" fmla="*/ 424799 w 424814"/>
                <a:gd name="T39" fmla="*/ 921379 h 928370"/>
                <a:gd name="T40" fmla="*/ 424799 w 424814"/>
                <a:gd name="T41" fmla="*/ 913759 h 928370"/>
                <a:gd name="T42" fmla="*/ 419740 w 424814"/>
                <a:gd name="T43" fmla="*/ 12679 h 928370"/>
                <a:gd name="T44" fmla="*/ 417179 w 424814"/>
                <a:gd name="T45" fmla="*/ 15239 h 928370"/>
                <a:gd name="T46" fmla="*/ 419740 w 424814"/>
                <a:gd name="T47" fmla="*/ 15239 h 928370"/>
                <a:gd name="T48" fmla="*/ 419740 w 424814"/>
                <a:gd name="T49" fmla="*/ 12679 h 928370"/>
                <a:gd name="T50" fmla="*/ 424799 w 424814"/>
                <a:gd name="T51" fmla="*/ 7619 h 928370"/>
                <a:gd name="T52" fmla="*/ 419740 w 424814"/>
                <a:gd name="T53" fmla="*/ 12679 h 928370"/>
                <a:gd name="T54" fmla="*/ 419740 w 424814"/>
                <a:gd name="T55" fmla="*/ 15239 h 928370"/>
                <a:gd name="T56" fmla="*/ 424799 w 424814"/>
                <a:gd name="T57" fmla="*/ 15239 h 928370"/>
                <a:gd name="T58" fmla="*/ 424799 w 424814"/>
                <a:gd name="T59" fmla="*/ 7619 h 928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24814" h="928370">
                  <a:moveTo>
                    <a:pt x="409559" y="913759"/>
                  </a:moveTo>
                  <a:lnTo>
                    <a:pt x="0" y="913759"/>
                  </a:lnTo>
                  <a:lnTo>
                    <a:pt x="0" y="928368"/>
                  </a:lnTo>
                  <a:lnTo>
                    <a:pt x="424799" y="928368"/>
                  </a:lnTo>
                  <a:lnTo>
                    <a:pt x="424799" y="921379"/>
                  </a:lnTo>
                  <a:lnTo>
                    <a:pt x="409559" y="921379"/>
                  </a:lnTo>
                  <a:lnTo>
                    <a:pt x="409559" y="913759"/>
                  </a:lnTo>
                  <a:close/>
                </a:path>
                <a:path w="424814" h="928370">
                  <a:moveTo>
                    <a:pt x="419740" y="0"/>
                  </a:moveTo>
                  <a:lnTo>
                    <a:pt x="409559" y="0"/>
                  </a:lnTo>
                  <a:lnTo>
                    <a:pt x="409559" y="921379"/>
                  </a:lnTo>
                  <a:lnTo>
                    <a:pt x="417179" y="913759"/>
                  </a:lnTo>
                  <a:lnTo>
                    <a:pt x="424799" y="913759"/>
                  </a:lnTo>
                  <a:lnTo>
                    <a:pt x="424799" y="15239"/>
                  </a:lnTo>
                  <a:lnTo>
                    <a:pt x="417179" y="15239"/>
                  </a:lnTo>
                  <a:lnTo>
                    <a:pt x="419740" y="12679"/>
                  </a:lnTo>
                  <a:lnTo>
                    <a:pt x="419740" y="0"/>
                  </a:lnTo>
                  <a:close/>
                </a:path>
                <a:path w="424814" h="928370">
                  <a:moveTo>
                    <a:pt x="424799" y="913759"/>
                  </a:moveTo>
                  <a:lnTo>
                    <a:pt x="417179" y="913759"/>
                  </a:lnTo>
                  <a:lnTo>
                    <a:pt x="409559" y="921379"/>
                  </a:lnTo>
                  <a:lnTo>
                    <a:pt x="424799" y="921379"/>
                  </a:lnTo>
                  <a:lnTo>
                    <a:pt x="424799" y="913759"/>
                  </a:lnTo>
                  <a:close/>
                </a:path>
                <a:path w="424814" h="928370">
                  <a:moveTo>
                    <a:pt x="419740" y="12679"/>
                  </a:moveTo>
                  <a:lnTo>
                    <a:pt x="417179" y="15239"/>
                  </a:lnTo>
                  <a:lnTo>
                    <a:pt x="419740" y="15239"/>
                  </a:lnTo>
                  <a:lnTo>
                    <a:pt x="419740" y="12679"/>
                  </a:lnTo>
                  <a:close/>
                </a:path>
                <a:path w="424814" h="928370">
                  <a:moveTo>
                    <a:pt x="424799" y="7619"/>
                  </a:moveTo>
                  <a:lnTo>
                    <a:pt x="419740" y="12679"/>
                  </a:lnTo>
                  <a:lnTo>
                    <a:pt x="419740" y="15239"/>
                  </a:lnTo>
                  <a:lnTo>
                    <a:pt x="424799" y="15239"/>
                  </a:lnTo>
                  <a:lnTo>
                    <a:pt x="424799" y="76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49" name="object 91">
              <a:extLst>
                <a:ext uri="{FF2B5EF4-FFF2-40B4-BE49-F238E27FC236}">
                  <a16:creationId xmlns:a16="http://schemas.microsoft.com/office/drawing/2014/main" id="{B9274C92-913E-44E5-A5E5-B90C3D1B9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200" y="5694363"/>
              <a:ext cx="3897313" cy="242887"/>
            </a:xfrm>
            <a:custGeom>
              <a:avLst/>
              <a:gdLst>
                <a:gd name="T0" fmla="*/ 0 w 3897629"/>
                <a:gd name="T1" fmla="*/ 242565 h 242570"/>
                <a:gd name="T2" fmla="*/ 3897629 w 3897629"/>
                <a:gd name="T3" fmla="*/ 242565 h 242570"/>
                <a:gd name="T4" fmla="*/ 3897629 w 3897629"/>
                <a:gd name="T5" fmla="*/ 0 h 242570"/>
                <a:gd name="T6" fmla="*/ 0 w 3897629"/>
                <a:gd name="T7" fmla="*/ 0 h 242570"/>
                <a:gd name="T8" fmla="*/ 0 w 3897629"/>
                <a:gd name="T9" fmla="*/ 242565 h 242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7629" h="242570">
                  <a:moveTo>
                    <a:pt x="0" y="242565"/>
                  </a:moveTo>
                  <a:lnTo>
                    <a:pt x="3897629" y="242565"/>
                  </a:lnTo>
                  <a:lnTo>
                    <a:pt x="3897629" y="0"/>
                  </a:lnTo>
                  <a:lnTo>
                    <a:pt x="0" y="0"/>
                  </a:lnTo>
                  <a:lnTo>
                    <a:pt x="0" y="242565"/>
                  </a:lnTo>
                  <a:close/>
                </a:path>
              </a:pathLst>
            </a:custGeom>
            <a:noFill/>
            <a:ln w="46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50" name="object 92">
              <a:extLst>
                <a:ext uri="{FF2B5EF4-FFF2-40B4-BE49-F238E27FC236}">
                  <a16:creationId xmlns:a16="http://schemas.microsoft.com/office/drawing/2014/main" id="{750FA793-326F-47AB-84DA-9455833E0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013" y="8118475"/>
              <a:ext cx="649287" cy="195263"/>
            </a:xfrm>
            <a:custGeom>
              <a:avLst/>
              <a:gdLst>
                <a:gd name="T0" fmla="*/ 0 w 649605"/>
                <a:gd name="T1" fmla="*/ 194940 h 194945"/>
                <a:gd name="T2" fmla="*/ 649604 w 649605"/>
                <a:gd name="T3" fmla="*/ 194940 h 194945"/>
                <a:gd name="T4" fmla="*/ 649604 w 649605"/>
                <a:gd name="T5" fmla="*/ 0 h 194945"/>
                <a:gd name="T6" fmla="*/ 0 w 649605"/>
                <a:gd name="T7" fmla="*/ 0 h 194945"/>
                <a:gd name="T8" fmla="*/ 0 w 649605"/>
                <a:gd name="T9" fmla="*/ 194940 h 194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605" h="194945">
                  <a:moveTo>
                    <a:pt x="0" y="194940"/>
                  </a:moveTo>
                  <a:lnTo>
                    <a:pt x="649604" y="194940"/>
                  </a:lnTo>
                  <a:lnTo>
                    <a:pt x="649604" y="0"/>
                  </a:lnTo>
                  <a:lnTo>
                    <a:pt x="0" y="0"/>
                  </a:lnTo>
                  <a:lnTo>
                    <a:pt x="0" y="194940"/>
                  </a:lnTo>
                  <a:close/>
                </a:path>
              </a:pathLst>
            </a:custGeom>
            <a:solidFill>
              <a:srgbClr val="D0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51" name="object 93">
              <a:extLst>
                <a:ext uri="{FF2B5EF4-FFF2-40B4-BE49-F238E27FC236}">
                  <a16:creationId xmlns:a16="http://schemas.microsoft.com/office/drawing/2014/main" id="{32ACD510-AB2B-431C-B78E-9D6EC4FFD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013" y="8118475"/>
              <a:ext cx="649287" cy="195263"/>
            </a:xfrm>
            <a:custGeom>
              <a:avLst/>
              <a:gdLst>
                <a:gd name="T0" fmla="*/ 0 w 649605"/>
                <a:gd name="T1" fmla="*/ 194940 h 194945"/>
                <a:gd name="T2" fmla="*/ 649604 w 649605"/>
                <a:gd name="T3" fmla="*/ 194940 h 194945"/>
                <a:gd name="T4" fmla="*/ 649604 w 649605"/>
                <a:gd name="T5" fmla="*/ 0 h 194945"/>
                <a:gd name="T6" fmla="*/ 0 w 649605"/>
                <a:gd name="T7" fmla="*/ 0 h 194945"/>
                <a:gd name="T8" fmla="*/ 0 w 649605"/>
                <a:gd name="T9" fmla="*/ 194940 h 194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605" h="194945">
                  <a:moveTo>
                    <a:pt x="0" y="194940"/>
                  </a:moveTo>
                  <a:lnTo>
                    <a:pt x="649604" y="194940"/>
                  </a:lnTo>
                  <a:lnTo>
                    <a:pt x="649604" y="0"/>
                  </a:lnTo>
                  <a:lnTo>
                    <a:pt x="0" y="0"/>
                  </a:lnTo>
                  <a:lnTo>
                    <a:pt x="0" y="194940"/>
                  </a:lnTo>
                  <a:close/>
                </a:path>
              </a:pathLst>
            </a:custGeom>
            <a:noFill/>
            <a:ln w="461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52" name="object 94">
              <a:extLst>
                <a:ext uri="{FF2B5EF4-FFF2-40B4-BE49-F238E27FC236}">
                  <a16:creationId xmlns:a16="http://schemas.microsoft.com/office/drawing/2014/main" id="{037CEC61-BB62-4F3D-8BD3-6153E3572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63" y="8154988"/>
              <a:ext cx="492125" cy="122237"/>
            </a:xfrm>
            <a:prstGeom prst="rect">
              <a:avLst/>
            </a:prstGeom>
            <a:blipFill dpi="0" rotWithShape="1">
              <a:blip r:embed="rId2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3" name="object 95">
              <a:extLst>
                <a:ext uri="{FF2B5EF4-FFF2-40B4-BE49-F238E27FC236}">
                  <a16:creationId xmlns:a16="http://schemas.microsoft.com/office/drawing/2014/main" id="{25069B8D-980B-49D2-BDCB-530643FD5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113" y="6445250"/>
              <a:ext cx="649287" cy="188913"/>
            </a:xfrm>
            <a:custGeom>
              <a:avLst/>
              <a:gdLst>
                <a:gd name="T0" fmla="*/ 0 w 649605"/>
                <a:gd name="T1" fmla="*/ 189237 h 189229"/>
                <a:gd name="T2" fmla="*/ 649604 w 649605"/>
                <a:gd name="T3" fmla="*/ 189237 h 189229"/>
                <a:gd name="T4" fmla="*/ 649604 w 649605"/>
                <a:gd name="T5" fmla="*/ 0 h 189229"/>
                <a:gd name="T6" fmla="*/ 0 w 649605"/>
                <a:gd name="T7" fmla="*/ 0 h 189229"/>
                <a:gd name="T8" fmla="*/ 0 w 649605"/>
                <a:gd name="T9" fmla="*/ 189237 h 189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605" h="189229">
                  <a:moveTo>
                    <a:pt x="0" y="189237"/>
                  </a:moveTo>
                  <a:lnTo>
                    <a:pt x="649604" y="189237"/>
                  </a:lnTo>
                  <a:lnTo>
                    <a:pt x="649604" y="0"/>
                  </a:lnTo>
                  <a:lnTo>
                    <a:pt x="0" y="0"/>
                  </a:lnTo>
                  <a:lnTo>
                    <a:pt x="0" y="189237"/>
                  </a:lnTo>
                  <a:close/>
                </a:path>
              </a:pathLst>
            </a:custGeom>
            <a:solidFill>
              <a:srgbClr val="D0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54" name="object 96">
              <a:extLst>
                <a:ext uri="{FF2B5EF4-FFF2-40B4-BE49-F238E27FC236}">
                  <a16:creationId xmlns:a16="http://schemas.microsoft.com/office/drawing/2014/main" id="{641F1300-D964-44F1-A003-C0EFA3B46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113" y="6445250"/>
              <a:ext cx="649287" cy="188913"/>
            </a:xfrm>
            <a:custGeom>
              <a:avLst/>
              <a:gdLst>
                <a:gd name="T0" fmla="*/ 0 w 649605"/>
                <a:gd name="T1" fmla="*/ 189237 h 189229"/>
                <a:gd name="T2" fmla="*/ 649604 w 649605"/>
                <a:gd name="T3" fmla="*/ 189237 h 189229"/>
                <a:gd name="T4" fmla="*/ 649604 w 649605"/>
                <a:gd name="T5" fmla="*/ 0 h 189229"/>
                <a:gd name="T6" fmla="*/ 0 w 649605"/>
                <a:gd name="T7" fmla="*/ 0 h 189229"/>
                <a:gd name="T8" fmla="*/ 0 w 649605"/>
                <a:gd name="T9" fmla="*/ 189237 h 189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605" h="189229">
                  <a:moveTo>
                    <a:pt x="0" y="189237"/>
                  </a:moveTo>
                  <a:lnTo>
                    <a:pt x="649604" y="189237"/>
                  </a:lnTo>
                  <a:lnTo>
                    <a:pt x="649604" y="0"/>
                  </a:lnTo>
                  <a:lnTo>
                    <a:pt x="0" y="0"/>
                  </a:lnTo>
                  <a:lnTo>
                    <a:pt x="0" y="189237"/>
                  </a:lnTo>
                  <a:close/>
                </a:path>
              </a:pathLst>
            </a:custGeom>
            <a:noFill/>
            <a:ln w="461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IN"/>
            </a:p>
          </p:txBody>
        </p:sp>
        <p:sp>
          <p:nvSpPr>
            <p:cNvPr id="55" name="object 97">
              <a:extLst>
                <a:ext uri="{FF2B5EF4-FFF2-40B4-BE49-F238E27FC236}">
                  <a16:creationId xmlns:a16="http://schemas.microsoft.com/office/drawing/2014/main" id="{3487592B-16F9-4C75-953E-5081CADD3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463" y="6481763"/>
              <a:ext cx="565150" cy="115887"/>
            </a:xfrm>
            <a:prstGeom prst="rect">
              <a:avLst/>
            </a:prstGeom>
            <a:blipFill dpi="0" rotWithShape="1">
              <a:blip r:embed="rId2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" name="object 98">
              <a:extLst>
                <a:ext uri="{FF2B5EF4-FFF2-40B4-BE49-F238E27FC236}">
                  <a16:creationId xmlns:a16="http://schemas.microsoft.com/office/drawing/2014/main" id="{7F763BD8-2EEF-4B64-A1A9-62D937427223}"/>
                </a:ext>
              </a:extLst>
            </p:cNvPr>
            <p:cNvSpPr txBox="1"/>
            <p:nvPr/>
          </p:nvSpPr>
          <p:spPr>
            <a:xfrm>
              <a:off x="1299369" y="5529263"/>
              <a:ext cx="5586413" cy="332557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2"/>
                </a:spcBef>
                <a:spcAft>
                  <a:spcPts val="0"/>
                </a:spcAft>
                <a:defRPr/>
              </a:pPr>
              <a:endParaRPr sz="1650" dirty="0">
                <a:latin typeface="Times New Roman"/>
                <a:cs typeface="Times New Roman"/>
              </a:endParaRPr>
            </a:p>
            <a:p>
              <a:pPr marL="457200" fontAlgn="auto">
                <a:spcBef>
                  <a:spcPts val="0"/>
                </a:spcBef>
                <a:spcAft>
                  <a:spcPts val="0"/>
                </a:spcAft>
                <a:tabLst>
                  <a:tab pos="1840230" algn="l"/>
                </a:tabLst>
                <a:defRPr/>
              </a:pPr>
              <a:r>
                <a:rPr sz="800" dirty="0">
                  <a:latin typeface="Times New Roman"/>
                  <a:cs typeface="Times New Roman"/>
                </a:rPr>
                <a:t>	</a:t>
              </a:r>
              <a:r>
                <a:rPr sz="1600" spc="25" dirty="0">
                  <a:latin typeface="Carlito"/>
                  <a:cs typeface="Carlito"/>
                </a:rPr>
                <a:t>H</a:t>
              </a:r>
              <a:r>
                <a:rPr sz="1600" spc="5" dirty="0">
                  <a:latin typeface="Carlito"/>
                  <a:cs typeface="Carlito"/>
                </a:rPr>
                <a:t>o</a:t>
              </a:r>
              <a:r>
                <a:rPr sz="1600" spc="15" dirty="0">
                  <a:latin typeface="Carlito"/>
                  <a:cs typeface="Carlito"/>
                </a:rPr>
                <a:t>u</a:t>
              </a:r>
              <a:r>
                <a:rPr sz="1600" spc="5" dirty="0">
                  <a:latin typeface="Carlito"/>
                  <a:cs typeface="Carlito"/>
                </a:rPr>
                <a:t>s</a:t>
              </a:r>
              <a:r>
                <a:rPr sz="1600" spc="15" dirty="0">
                  <a:latin typeface="Carlito"/>
                  <a:cs typeface="Carlito"/>
                </a:rPr>
                <a:t>eh</a:t>
              </a:r>
              <a:r>
                <a:rPr sz="1600" spc="5" dirty="0">
                  <a:latin typeface="Carlito"/>
                  <a:cs typeface="Carlito"/>
                </a:rPr>
                <a:t>o</a:t>
              </a:r>
              <a:r>
                <a:rPr sz="1600" spc="15" dirty="0">
                  <a:latin typeface="Carlito"/>
                  <a:cs typeface="Carlito"/>
                </a:rPr>
                <a:t>l</a:t>
              </a:r>
              <a:r>
                <a:rPr sz="1600" spc="5" dirty="0">
                  <a:latin typeface="Carlito"/>
                  <a:cs typeface="Carlito"/>
                </a:rPr>
                <a:t>d</a:t>
              </a:r>
              <a:r>
                <a:rPr sz="1600" spc="15" dirty="0">
                  <a:latin typeface="Carlito"/>
                  <a:cs typeface="Carlito"/>
                </a:rPr>
                <a:t>s</a:t>
              </a:r>
              <a:r>
                <a:rPr sz="1600" spc="5" dirty="0">
                  <a:latin typeface="Carlito"/>
                  <a:cs typeface="Carlito"/>
                </a:rPr>
                <a:t>,</a:t>
              </a:r>
              <a:r>
                <a:rPr sz="1600" spc="-15" dirty="0">
                  <a:latin typeface="Times New Roman"/>
                  <a:cs typeface="Times New Roman"/>
                </a:rPr>
                <a:t> </a:t>
              </a:r>
              <a:r>
                <a:rPr sz="1600" spc="25" dirty="0">
                  <a:latin typeface="Carlito"/>
                  <a:cs typeface="Carlito"/>
                </a:rPr>
                <a:t>m</a:t>
              </a:r>
              <a:r>
                <a:rPr sz="1600" spc="10" dirty="0">
                  <a:latin typeface="Carlito"/>
                  <a:cs typeface="Carlito"/>
                </a:rPr>
                <a:t>a</a:t>
              </a:r>
              <a:r>
                <a:rPr sz="1600" spc="15" dirty="0">
                  <a:latin typeface="Carlito"/>
                  <a:cs typeface="Carlito"/>
                </a:rPr>
                <a:t>rk</a:t>
              </a:r>
              <a:r>
                <a:rPr sz="1600" spc="5" dirty="0">
                  <a:latin typeface="Carlito"/>
                  <a:cs typeface="Carlito"/>
                </a:rPr>
                <a:t>e</a:t>
              </a:r>
              <a:r>
                <a:rPr sz="1600" spc="15" dirty="0">
                  <a:latin typeface="Carlito"/>
                  <a:cs typeface="Carlito"/>
                </a:rPr>
                <a:t>t</a:t>
              </a:r>
              <a:r>
                <a:rPr sz="1600" spc="5" dirty="0">
                  <a:latin typeface="Carlito"/>
                  <a:cs typeface="Carlito"/>
                </a:rPr>
                <a:t>s,</a:t>
              </a:r>
              <a:r>
                <a:rPr sz="1600" spc="-15" dirty="0">
                  <a:latin typeface="Times New Roman"/>
                  <a:cs typeface="Times New Roman"/>
                </a:rPr>
                <a:t> </a:t>
              </a:r>
              <a:r>
                <a:rPr sz="1600" spc="15" dirty="0">
                  <a:latin typeface="Carlito"/>
                  <a:cs typeface="Carlito"/>
                </a:rPr>
                <a:t>i</a:t>
              </a:r>
              <a:r>
                <a:rPr sz="1600" spc="5" dirty="0">
                  <a:latin typeface="Carlito"/>
                  <a:cs typeface="Carlito"/>
                </a:rPr>
                <a:t>n</a:t>
              </a:r>
              <a:r>
                <a:rPr sz="1600" spc="15" dirty="0">
                  <a:latin typeface="Carlito"/>
                  <a:cs typeface="Carlito"/>
                </a:rPr>
                <a:t>s</a:t>
              </a:r>
              <a:r>
                <a:rPr sz="1600" spc="5" dirty="0">
                  <a:latin typeface="Carlito"/>
                  <a:cs typeface="Carlito"/>
                </a:rPr>
                <a:t>ti</a:t>
              </a:r>
              <a:r>
                <a:rPr sz="1600" spc="15" dirty="0">
                  <a:latin typeface="Carlito"/>
                  <a:cs typeface="Carlito"/>
                </a:rPr>
                <a:t>t</a:t>
              </a:r>
              <a:r>
                <a:rPr sz="1600" spc="5" dirty="0">
                  <a:latin typeface="Carlito"/>
                  <a:cs typeface="Carlito"/>
                </a:rPr>
                <a:t>ut</a:t>
              </a:r>
              <a:r>
                <a:rPr sz="1600" spc="15" dirty="0">
                  <a:latin typeface="Carlito"/>
                  <a:cs typeface="Carlito"/>
                </a:rPr>
                <a:t>ion</a:t>
              </a:r>
              <a:r>
                <a:rPr sz="1600" spc="5" dirty="0">
                  <a:latin typeface="Carlito"/>
                  <a:cs typeface="Carlito"/>
                </a:rPr>
                <a:t>s,</a:t>
              </a:r>
              <a:r>
                <a:rPr sz="1600" spc="-15" dirty="0">
                  <a:latin typeface="Times New Roman"/>
                  <a:cs typeface="Times New Roman"/>
                </a:rPr>
                <a:t> </a:t>
              </a:r>
              <a:r>
                <a:rPr sz="1600" spc="15" dirty="0">
                  <a:latin typeface="Carlito"/>
                  <a:cs typeface="Carlito"/>
                </a:rPr>
                <a:t>r</a:t>
              </a:r>
              <a:r>
                <a:rPr sz="1600" spc="5" dirty="0">
                  <a:latin typeface="Carlito"/>
                  <a:cs typeface="Carlito"/>
                </a:rPr>
                <a:t>el</a:t>
              </a:r>
              <a:r>
                <a:rPr sz="1600" spc="15" dirty="0">
                  <a:latin typeface="Carlito"/>
                  <a:cs typeface="Carlito"/>
                </a:rPr>
                <a:t>i</a:t>
              </a:r>
              <a:r>
                <a:rPr sz="1600" dirty="0">
                  <a:latin typeface="Carlito"/>
                  <a:cs typeface="Carlito"/>
                </a:rPr>
                <a:t>g</a:t>
              </a:r>
              <a:r>
                <a:rPr sz="1600" spc="15" dirty="0">
                  <a:latin typeface="Carlito"/>
                  <a:cs typeface="Carlito"/>
                </a:rPr>
                <a:t>io</a:t>
              </a:r>
              <a:r>
                <a:rPr sz="1600" spc="5" dirty="0">
                  <a:latin typeface="Carlito"/>
                  <a:cs typeface="Carlito"/>
                </a:rPr>
                <a:t>us</a:t>
              </a:r>
              <a:r>
                <a:rPr sz="1600" spc="-10" dirty="0">
                  <a:latin typeface="Times New Roman"/>
                  <a:cs typeface="Times New Roman"/>
                </a:rPr>
                <a:t> </a:t>
              </a:r>
              <a:r>
                <a:rPr sz="1600" spc="20" dirty="0">
                  <a:latin typeface="Carlito"/>
                  <a:cs typeface="Carlito"/>
                </a:rPr>
                <a:t>a</a:t>
              </a:r>
              <a:r>
                <a:rPr sz="1600" spc="15" dirty="0">
                  <a:latin typeface="Carlito"/>
                  <a:cs typeface="Carlito"/>
                </a:rPr>
                <a:t>n</a:t>
              </a:r>
              <a:r>
                <a:rPr sz="1600" spc="10" dirty="0">
                  <a:latin typeface="Carlito"/>
                  <a:cs typeface="Carlito"/>
                </a:rPr>
                <a:t>d</a:t>
              </a:r>
              <a:r>
                <a:rPr sz="1600" spc="-5" dirty="0">
                  <a:latin typeface="Times New Roman"/>
                  <a:cs typeface="Times New Roman"/>
                </a:rPr>
                <a:t> </a:t>
              </a:r>
              <a:r>
                <a:rPr sz="1600" spc="5" dirty="0">
                  <a:latin typeface="Carlito"/>
                  <a:cs typeface="Carlito"/>
                </a:rPr>
                <a:t>o</a:t>
              </a:r>
              <a:r>
                <a:rPr sz="1600" spc="15" dirty="0">
                  <a:latin typeface="Carlito"/>
                  <a:cs typeface="Carlito"/>
                </a:rPr>
                <a:t>th</a:t>
              </a:r>
              <a:r>
                <a:rPr sz="1600" spc="5" dirty="0">
                  <a:latin typeface="Carlito"/>
                  <a:cs typeface="Carlito"/>
                </a:rPr>
                <a:t>er</a:t>
              </a:r>
              <a:r>
                <a:rPr sz="1600" dirty="0">
                  <a:latin typeface="Times New Roman"/>
                  <a:cs typeface="Times New Roman"/>
                </a:rPr>
                <a:t> </a:t>
              </a:r>
              <a:r>
                <a:rPr sz="1600" spc="5" dirty="0">
                  <a:latin typeface="Carlito"/>
                  <a:cs typeface="Carlito"/>
                </a:rPr>
                <a:t>e</a:t>
              </a:r>
              <a:r>
                <a:rPr sz="1600" spc="15" dirty="0">
                  <a:latin typeface="Carlito"/>
                  <a:cs typeface="Carlito"/>
                </a:rPr>
                <a:t>ve</a:t>
              </a:r>
              <a:r>
                <a:rPr sz="1600" spc="5" dirty="0">
                  <a:latin typeface="Carlito"/>
                  <a:cs typeface="Carlito"/>
                </a:rPr>
                <a:t>n</a:t>
              </a:r>
              <a:r>
                <a:rPr sz="1600" spc="15" dirty="0">
                  <a:latin typeface="Carlito"/>
                  <a:cs typeface="Carlito"/>
                </a:rPr>
                <a:t>t</a:t>
              </a:r>
              <a:r>
                <a:rPr sz="1600" spc="5" dirty="0">
                  <a:latin typeface="Carlito"/>
                  <a:cs typeface="Carlito"/>
                </a:rPr>
                <a:t>s</a:t>
              </a:r>
              <a:endParaRPr sz="800" dirty="0">
                <a:latin typeface="Carlito"/>
                <a:cs typeface="Carlito"/>
              </a:endParaRPr>
            </a:p>
          </p:txBody>
        </p:sp>
        <p:sp>
          <p:nvSpPr>
            <p:cNvPr id="58" name="object 105">
              <a:extLst>
                <a:ext uri="{FF2B5EF4-FFF2-40B4-BE49-F238E27FC236}">
                  <a16:creationId xmlns:a16="http://schemas.microsoft.com/office/drawing/2014/main" id="{09AB333F-6147-419A-9364-8ED642C9D446}"/>
                </a:ext>
              </a:extLst>
            </p:cNvPr>
            <p:cNvSpPr txBox="1"/>
            <p:nvPr/>
          </p:nvSpPr>
          <p:spPr>
            <a:xfrm>
              <a:off x="4214813" y="8655050"/>
              <a:ext cx="1065212" cy="171699"/>
            </a:xfrm>
            <a:prstGeom prst="rect">
              <a:avLst/>
            </a:prstGeom>
            <a:ln w="4614">
              <a:solidFill>
                <a:srgbClr val="000000"/>
              </a:solidFill>
            </a:ln>
          </p:spPr>
          <p:txBody>
            <a:bodyPr lIns="0" tIns="0" rIns="0" bIns="0">
              <a:spAutoFit/>
            </a:bodyPr>
            <a:lstStyle/>
            <a:p>
              <a:pPr marL="16192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600" spc="25" dirty="0">
                  <a:latin typeface="Carlito"/>
                  <a:cs typeface="Carlito"/>
                </a:rPr>
                <a:t>W</a:t>
              </a:r>
              <a:r>
                <a:rPr sz="1600" spc="20" dirty="0">
                  <a:latin typeface="Carlito"/>
                  <a:cs typeface="Carlito"/>
                </a:rPr>
                <a:t>MA</a:t>
              </a:r>
              <a:r>
                <a:rPr sz="1600" spc="5" dirty="0">
                  <a:latin typeface="Carlito"/>
                  <a:cs typeface="Carlito"/>
                </a:rPr>
                <a:t>-</a:t>
              </a:r>
              <a:r>
                <a:rPr sz="1600" dirty="0">
                  <a:latin typeface="Times New Roman"/>
                  <a:cs typeface="Times New Roman"/>
                </a:rPr>
                <a:t> </a:t>
              </a:r>
              <a:r>
                <a:rPr sz="1600" dirty="0">
                  <a:latin typeface="Carlito"/>
                  <a:cs typeface="Carlito"/>
                </a:rPr>
                <a:t>B</a:t>
              </a:r>
              <a:r>
                <a:rPr sz="1600" spc="15" dirty="0">
                  <a:latin typeface="Carlito"/>
                  <a:cs typeface="Carlito"/>
                </a:rPr>
                <a:t>iomi</a:t>
              </a:r>
              <a:r>
                <a:rPr sz="1600" spc="5" dirty="0">
                  <a:latin typeface="Carlito"/>
                  <a:cs typeface="Carlito"/>
                </a:rPr>
                <a:t>ni</a:t>
              </a:r>
              <a:r>
                <a:rPr sz="1600" spc="15" dirty="0">
                  <a:latin typeface="Carlito"/>
                  <a:cs typeface="Carlito"/>
                </a:rPr>
                <a:t>n</a:t>
              </a:r>
              <a:r>
                <a:rPr sz="1600" spc="10" dirty="0">
                  <a:latin typeface="Carlito"/>
                  <a:cs typeface="Carlito"/>
                </a:rPr>
                <a:t>g</a:t>
              </a:r>
              <a:endParaRPr sz="1600" dirty="0">
                <a:latin typeface="Carlito"/>
                <a:cs typeface="Carlito"/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AAF4150E-176C-4C5B-B7A9-FAEC915FB321}"/>
              </a:ext>
            </a:extLst>
          </p:cNvPr>
          <p:cNvSpPr/>
          <p:nvPr/>
        </p:nvSpPr>
        <p:spPr>
          <a:xfrm>
            <a:off x="871180" y="1131569"/>
            <a:ext cx="1238732" cy="2390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Generation </a:t>
            </a:r>
            <a:endParaRPr lang="en-IN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393F86-706E-45EC-B9C5-B9F59B0DFA9B}"/>
              </a:ext>
            </a:extLst>
          </p:cNvPr>
          <p:cNvSpPr txBox="1"/>
          <p:nvPr/>
        </p:nvSpPr>
        <p:spPr>
          <a:xfrm>
            <a:off x="874920" y="201024"/>
            <a:ext cx="10783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spc="-10" dirty="0">
                <a:latin typeface="+mj-lt"/>
                <a:cs typeface="Carlito"/>
              </a:rPr>
              <a:t>Flow</a:t>
            </a:r>
            <a:r>
              <a:rPr lang="en-US" sz="2400" b="1" spc="-30" dirty="0">
                <a:latin typeface="+mj-lt"/>
                <a:cs typeface="Times New Roman"/>
              </a:rPr>
              <a:t> Chart </a:t>
            </a:r>
            <a:r>
              <a:rPr lang="en-US" sz="2400" b="1" dirty="0">
                <a:latin typeface="+mj-lt"/>
                <a:cs typeface="Carlito"/>
              </a:rPr>
              <a:t>f</a:t>
            </a:r>
            <a:r>
              <a:rPr lang="en-US" sz="2400" b="1" spc="-20" dirty="0">
                <a:latin typeface="+mj-lt"/>
                <a:cs typeface="Carlito"/>
              </a:rPr>
              <a:t>o</a:t>
            </a:r>
            <a:r>
              <a:rPr lang="en-US" sz="2400" b="1" dirty="0">
                <a:latin typeface="+mj-lt"/>
                <a:cs typeface="Carlito"/>
              </a:rPr>
              <a:t>r</a:t>
            </a:r>
            <a:r>
              <a:rPr lang="en-US" sz="2400" b="1" spc="-25" dirty="0">
                <a:latin typeface="+mj-lt"/>
                <a:cs typeface="Times New Roman"/>
              </a:rPr>
              <a:t> </a:t>
            </a:r>
            <a:r>
              <a:rPr lang="en-US" sz="2400" b="1" spc="-15" dirty="0">
                <a:latin typeface="+mj-lt"/>
                <a:cs typeface="Carlito"/>
              </a:rPr>
              <a:t>Pos</a:t>
            </a:r>
            <a:r>
              <a:rPr lang="en-US" sz="2400" b="1" dirty="0">
                <a:latin typeface="+mj-lt"/>
                <a:cs typeface="Carlito"/>
              </a:rPr>
              <a:t>t-</a:t>
            </a:r>
            <a:r>
              <a:rPr lang="en-US" sz="2400" b="1" spc="-15" dirty="0">
                <a:latin typeface="+mj-lt"/>
                <a:cs typeface="Carlito"/>
              </a:rPr>
              <a:t>C</a:t>
            </a:r>
            <a:r>
              <a:rPr lang="en-US" sz="2400" b="1" spc="-20" dirty="0">
                <a:latin typeface="+mj-lt"/>
                <a:cs typeface="Carlito"/>
              </a:rPr>
              <a:t>o</a:t>
            </a:r>
            <a:r>
              <a:rPr lang="en-US" sz="2400" b="1" spc="-10" dirty="0">
                <a:latin typeface="+mj-lt"/>
                <a:cs typeface="Carlito"/>
              </a:rPr>
              <a:t>ns</a:t>
            </a:r>
            <a:r>
              <a:rPr lang="en-US" sz="2400" b="1" spc="-20" dirty="0">
                <a:latin typeface="+mj-lt"/>
                <a:cs typeface="Carlito"/>
              </a:rPr>
              <a:t>u</a:t>
            </a:r>
            <a:r>
              <a:rPr lang="en-US" sz="2400" b="1" spc="-5" dirty="0">
                <a:latin typeface="+mj-lt"/>
                <a:cs typeface="Carlito"/>
              </a:rPr>
              <a:t>me</a:t>
            </a:r>
            <a:r>
              <a:rPr lang="en-US" sz="2400" b="1" dirty="0">
                <a:latin typeface="+mj-lt"/>
                <a:cs typeface="Carlito"/>
              </a:rPr>
              <a:t>r</a:t>
            </a:r>
            <a:r>
              <a:rPr lang="en-US" sz="2400" b="1" spc="-25" dirty="0">
                <a:latin typeface="+mj-lt"/>
                <a:cs typeface="Times New Roman"/>
              </a:rPr>
              <a:t> users </a:t>
            </a:r>
            <a:r>
              <a:rPr lang="en-US" sz="2400" b="1" spc="-10" dirty="0">
                <a:latin typeface="+mj-lt"/>
                <a:cs typeface="Carlito"/>
              </a:rPr>
              <a:t>Plast</a:t>
            </a:r>
            <a:r>
              <a:rPr lang="en-US" sz="2400" b="1" dirty="0">
                <a:latin typeface="+mj-lt"/>
                <a:cs typeface="Carlito"/>
              </a:rPr>
              <a:t>ic</a:t>
            </a:r>
            <a:r>
              <a:rPr lang="en-US" sz="2400" b="1" spc="-35" dirty="0">
                <a:latin typeface="+mj-lt"/>
                <a:cs typeface="Times New Roman"/>
              </a:rPr>
              <a:t> </a:t>
            </a:r>
            <a:r>
              <a:rPr lang="en-US" sz="2400" b="1" dirty="0">
                <a:latin typeface="+mj-lt"/>
                <a:cs typeface="Carlito"/>
              </a:rPr>
              <a:t>W</a:t>
            </a:r>
            <a:r>
              <a:rPr lang="en-US" sz="2400" b="1" spc="-15" dirty="0">
                <a:latin typeface="+mj-lt"/>
                <a:cs typeface="Carlito"/>
              </a:rPr>
              <a:t>a</a:t>
            </a:r>
            <a:r>
              <a:rPr lang="en-US" sz="2400" b="1" spc="-5" dirty="0">
                <a:latin typeface="+mj-lt"/>
                <a:cs typeface="Carlito"/>
              </a:rPr>
              <a:t>st</a:t>
            </a:r>
            <a:r>
              <a:rPr lang="en-US" sz="2400" b="1" dirty="0">
                <a:latin typeface="+mj-lt"/>
                <a:cs typeface="Carlito"/>
              </a:rPr>
              <a:t>e</a:t>
            </a:r>
            <a:r>
              <a:rPr lang="en-US" sz="2400" b="1" spc="-30" dirty="0">
                <a:latin typeface="+mj-lt"/>
                <a:cs typeface="Times New Roman"/>
              </a:rPr>
              <a:t> </a:t>
            </a:r>
            <a:r>
              <a:rPr lang="en-US" sz="2400" b="1" spc="-10" dirty="0">
                <a:latin typeface="+mj-lt"/>
                <a:cs typeface="Carlito"/>
              </a:rPr>
              <a:t>h</a:t>
            </a:r>
            <a:r>
              <a:rPr lang="en-US" sz="2400" b="1" spc="-15" dirty="0">
                <a:latin typeface="+mj-lt"/>
                <a:cs typeface="Carlito"/>
              </a:rPr>
              <a:t>a</a:t>
            </a:r>
            <a:r>
              <a:rPr lang="en-US" sz="2400" b="1" spc="-5" dirty="0">
                <a:latin typeface="+mj-lt"/>
                <a:cs typeface="Carlito"/>
              </a:rPr>
              <a:t>s</a:t>
            </a:r>
            <a:r>
              <a:rPr lang="en-US" sz="2400" b="1" spc="-35" dirty="0">
                <a:latin typeface="+mj-lt"/>
                <a:cs typeface="Times New Roman"/>
              </a:rPr>
              <a:t> </a:t>
            </a:r>
            <a:r>
              <a:rPr lang="en-US" sz="2400" b="1" spc="-20" dirty="0">
                <a:latin typeface="+mj-lt"/>
                <a:cs typeface="Carlito"/>
              </a:rPr>
              <a:t>b</a:t>
            </a:r>
            <a:r>
              <a:rPr lang="en-US" sz="2400" b="1" spc="-5" dirty="0">
                <a:latin typeface="+mj-lt"/>
                <a:cs typeface="Carlito"/>
              </a:rPr>
              <a:t>ee</a:t>
            </a:r>
            <a:r>
              <a:rPr lang="en-US" sz="2400" b="1" spc="-10" dirty="0">
                <a:latin typeface="+mj-lt"/>
                <a:cs typeface="Carlito"/>
              </a:rPr>
              <a:t>n</a:t>
            </a:r>
            <a:r>
              <a:rPr lang="en-US" sz="2400" b="1" spc="-25" dirty="0">
                <a:latin typeface="+mj-lt"/>
                <a:cs typeface="Times New Roman"/>
              </a:rPr>
              <a:t> </a:t>
            </a:r>
            <a:r>
              <a:rPr lang="en-US" sz="2400" b="1" spc="-10" dirty="0">
                <a:latin typeface="+mj-lt"/>
                <a:cs typeface="Carlito"/>
              </a:rPr>
              <a:t>d</a:t>
            </a:r>
            <a:r>
              <a:rPr lang="en-US" sz="2400" b="1" spc="-5" dirty="0">
                <a:latin typeface="+mj-lt"/>
                <a:cs typeface="Carlito"/>
              </a:rPr>
              <a:t>e</a:t>
            </a:r>
            <a:r>
              <a:rPr lang="en-US" sz="2400" b="1" dirty="0">
                <a:latin typeface="+mj-lt"/>
                <a:cs typeface="Carlito"/>
              </a:rPr>
              <a:t>sc</a:t>
            </a:r>
            <a:r>
              <a:rPr lang="en-US" sz="2400" b="1" spc="5" dirty="0">
                <a:latin typeface="+mj-lt"/>
                <a:cs typeface="Carlito"/>
              </a:rPr>
              <a:t>r</a:t>
            </a:r>
            <a:r>
              <a:rPr lang="en-US" sz="2400" b="1" spc="-5" dirty="0">
                <a:latin typeface="+mj-lt"/>
                <a:cs typeface="Carlito"/>
              </a:rPr>
              <a:t>ibe</a:t>
            </a:r>
            <a:r>
              <a:rPr lang="en-US" sz="2400" b="1" spc="-10" dirty="0">
                <a:latin typeface="+mj-lt"/>
                <a:cs typeface="Carlito"/>
              </a:rPr>
              <a:t>d</a:t>
            </a:r>
            <a:r>
              <a:rPr lang="en-US" sz="2400" b="1" spc="-35" dirty="0">
                <a:latin typeface="+mj-lt"/>
                <a:cs typeface="Times New Roman"/>
              </a:rPr>
              <a:t> </a:t>
            </a:r>
            <a:r>
              <a:rPr lang="en-US" sz="2400" b="1" spc="-40" dirty="0">
                <a:latin typeface="+mj-lt"/>
                <a:cs typeface="Times New Roman"/>
              </a:rPr>
              <a:t> </a:t>
            </a:r>
            <a:r>
              <a:rPr lang="en-US" sz="2400" b="1" spc="-10" dirty="0">
                <a:latin typeface="+mj-lt"/>
                <a:cs typeface="Carlito"/>
              </a:rPr>
              <a:t>b</a:t>
            </a:r>
            <a:r>
              <a:rPr lang="en-US" sz="2400" b="1" spc="-5" dirty="0">
                <a:latin typeface="+mj-lt"/>
                <a:cs typeface="Carlito"/>
              </a:rPr>
              <a:t>el</a:t>
            </a:r>
            <a:r>
              <a:rPr lang="en-US" sz="2400" b="1" spc="-20" dirty="0">
                <a:latin typeface="+mj-lt"/>
                <a:cs typeface="Carlito"/>
              </a:rPr>
              <a:t>o</a:t>
            </a:r>
            <a:r>
              <a:rPr lang="en-US" sz="2400" b="1" dirty="0">
                <a:latin typeface="+mj-lt"/>
                <a:cs typeface="Carlito"/>
              </a:rPr>
              <a:t>w</a:t>
            </a:r>
            <a:r>
              <a:rPr lang="en-US" sz="2400" b="1" spc="-5" dirty="0">
                <a:latin typeface="+mj-lt"/>
                <a:cs typeface="Carlito"/>
              </a:rPr>
              <a:t>:</a:t>
            </a:r>
            <a:endParaRPr lang="en-US" sz="2400" dirty="0">
              <a:latin typeface="+mj-lt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1133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19698" y="362153"/>
            <a:ext cx="1366901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solidFill>
                  <a:srgbClr val="001F5F"/>
                </a:solidFill>
                <a:latin typeface="Arial"/>
                <a:cs typeface="Arial"/>
              </a:rPr>
              <a:t>EPR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0248" y="914400"/>
            <a:ext cx="11271504" cy="5635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554D3B50-0BE2-7DF3-C404-801565D0F9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3352015"/>
              </p:ext>
            </p:extLst>
          </p:nvPr>
        </p:nvGraphicFramePr>
        <p:xfrm>
          <a:off x="152400" y="16267"/>
          <a:ext cx="11887200" cy="6769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5214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41B88B-8661-4A35-808A-CDE7DF5C072B}"/>
              </a:ext>
            </a:extLst>
          </p:cNvPr>
          <p:cNvSpPr txBox="1"/>
          <p:nvPr/>
        </p:nvSpPr>
        <p:spPr>
          <a:xfrm>
            <a:off x="838200" y="365125"/>
            <a:ext cx="55584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Calculation For EPR Target (Producer)</a:t>
            </a: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D58B9C47-D82D-48C7-8532-852F328EAC8F}"/>
              </a:ext>
            </a:extLst>
          </p:cNvPr>
          <p:cNvSpPr txBox="1"/>
          <p:nvPr/>
        </p:nvSpPr>
        <p:spPr>
          <a:xfrm>
            <a:off x="838200" y="1825625"/>
            <a:ext cx="55584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Eligible Quantity in MT (Q 1) shall be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Q 1 (in MT) = (A + B) - C 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- The average weight of plastic packaging material (category-wise and state wise) sold in the last two financial years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 (B) - Average quantity of pre-consumer plastic packaging waste in the last two financial year 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- The annual quantity supplied to the entities covered under sub-clause 4(iii) in the previous financial year.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Clauses 4 (iii) shall provide details of plastic packaging purchased from P and/or I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12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5DB0C-9AE4-4A8D-8208-A7FC71492CDA}"/>
              </a:ext>
            </a:extLst>
          </p:cNvPr>
          <p:cNvSpPr txBox="1"/>
          <p:nvPr/>
        </p:nvSpPr>
        <p:spPr>
          <a:xfrm>
            <a:off x="838200" y="365125"/>
            <a:ext cx="55584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Calculation For EPR Target (Importer)</a:t>
            </a: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0C3B45-4C94-48FB-AB45-2EAFE974D0A2}"/>
              </a:ext>
            </a:extLst>
          </p:cNvPr>
          <p:cNvSpPr txBox="1"/>
          <p:nvPr/>
        </p:nvSpPr>
        <p:spPr>
          <a:xfrm>
            <a:off x="838200" y="1825625"/>
            <a:ext cx="55584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Eligible Quantity in MT (Q 2) shall be.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Q 2 (in MT) = (A + B) - C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(A) - The average weight of all plastic packaging material and / or plastic packaging of imported products (category-wise and state-wise) imported and sold in the last two financial years.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(B) - Average quantity of pre-consumer plastic packaging in the last two financial year.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(C) - The annual quantity supplied to the entities covered under sub-clause 4(iii) in the previous financial year.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09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8DBA3-5DE1-44A2-9A86-446C2E1B00CF}"/>
              </a:ext>
            </a:extLst>
          </p:cNvPr>
          <p:cNvSpPr txBox="1"/>
          <p:nvPr/>
        </p:nvSpPr>
        <p:spPr>
          <a:xfrm>
            <a:off x="838200" y="365125"/>
            <a:ext cx="55584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Calculation For EPR Target (</a:t>
            </a:r>
            <a:r>
              <a:rPr lang="en-US" sz="44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Brand Owner </a:t>
            </a: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E0C32-EECF-44CD-9292-589072E7F03D}"/>
              </a:ext>
            </a:extLst>
          </p:cNvPr>
          <p:cNvSpPr txBox="1"/>
          <p:nvPr/>
        </p:nvSpPr>
        <p:spPr>
          <a:xfrm>
            <a:off x="838200" y="1825625"/>
            <a:ext cx="55584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Eligible Quantity in MT (Q 3)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>
                <a:effectLst/>
              </a:rPr>
              <a:t>Q 3 (in MT) = A + B</a:t>
            </a:r>
            <a:endParaRPr lang="en-US" b="0" i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A: shall be the average weight of fresh plastic packaging material </a:t>
            </a:r>
            <a:r>
              <a:rPr lang="en-US" b="1" i="0">
                <a:effectLst/>
              </a:rPr>
              <a:t>purchased and introduced</a:t>
            </a:r>
            <a:r>
              <a:rPr lang="en-US" b="0" i="0">
                <a:effectLst/>
              </a:rPr>
              <a:t> in market in the last two financial years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B: average quantity of </a:t>
            </a:r>
            <a:r>
              <a:rPr lang="en-US" b="1" i="0">
                <a:effectLst/>
              </a:rPr>
              <a:t>pre-consumer plastic </a:t>
            </a:r>
            <a:r>
              <a:rPr lang="en-US" b="0" i="0">
                <a:effectLst/>
              </a:rPr>
              <a:t>packaging in the last two financial years. 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81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6843713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Requirements </a:t>
            </a:r>
            <a:r>
              <a:rPr sz="3600" spc="-5" dirty="0"/>
              <a:t>under </a:t>
            </a:r>
            <a:r>
              <a:rPr sz="3600" dirty="0"/>
              <a:t>PWM</a:t>
            </a:r>
            <a:r>
              <a:rPr sz="3600" spc="-25" dirty="0"/>
              <a:t> </a:t>
            </a:r>
            <a:r>
              <a:rPr sz="3600" spc="-20" dirty="0"/>
              <a:t>Rules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1270761" y="2011426"/>
            <a:ext cx="1538605" cy="1991360"/>
            <a:chOff x="1270761" y="2011426"/>
            <a:chExt cx="1538605" cy="1991360"/>
          </a:xfrm>
        </p:grpSpPr>
        <p:sp>
          <p:nvSpPr>
            <p:cNvPr id="4" name="object 4"/>
            <p:cNvSpPr/>
            <p:nvPr/>
          </p:nvSpPr>
          <p:spPr>
            <a:xfrm>
              <a:off x="1277111" y="2017776"/>
              <a:ext cx="1525905" cy="1978660"/>
            </a:xfrm>
            <a:custGeom>
              <a:avLst/>
              <a:gdLst/>
              <a:ahLst/>
              <a:cxnLst/>
              <a:rect l="l" t="t" r="r" b="b"/>
              <a:pathLst>
                <a:path w="1525905" h="1978660">
                  <a:moveTo>
                    <a:pt x="762762" y="0"/>
                  </a:moveTo>
                  <a:lnTo>
                    <a:pt x="0" y="381381"/>
                  </a:lnTo>
                  <a:lnTo>
                    <a:pt x="0" y="1596771"/>
                  </a:lnTo>
                  <a:lnTo>
                    <a:pt x="762762" y="1978152"/>
                  </a:lnTo>
                  <a:lnTo>
                    <a:pt x="1525524" y="1596771"/>
                  </a:lnTo>
                  <a:lnTo>
                    <a:pt x="1525524" y="381381"/>
                  </a:lnTo>
                  <a:lnTo>
                    <a:pt x="76276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77111" y="2017776"/>
              <a:ext cx="1525905" cy="1978660"/>
            </a:xfrm>
            <a:custGeom>
              <a:avLst/>
              <a:gdLst/>
              <a:ahLst/>
              <a:cxnLst/>
              <a:rect l="l" t="t" r="r" b="b"/>
              <a:pathLst>
                <a:path w="1525905" h="1978660">
                  <a:moveTo>
                    <a:pt x="762762" y="1978152"/>
                  </a:moveTo>
                  <a:lnTo>
                    <a:pt x="0" y="1596771"/>
                  </a:lnTo>
                  <a:lnTo>
                    <a:pt x="0" y="381381"/>
                  </a:lnTo>
                  <a:lnTo>
                    <a:pt x="762762" y="0"/>
                  </a:lnTo>
                  <a:lnTo>
                    <a:pt x="1525524" y="381381"/>
                  </a:lnTo>
                  <a:lnTo>
                    <a:pt x="1525524" y="1596771"/>
                  </a:lnTo>
                  <a:lnTo>
                    <a:pt x="762762" y="1978152"/>
                  </a:lnTo>
                  <a:close/>
                </a:path>
              </a:pathLst>
            </a:custGeom>
            <a:ln w="12192">
              <a:solidFill>
                <a:srgbClr val="DBD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53311" y="2810256"/>
              <a:ext cx="1373505" cy="411480"/>
            </a:xfrm>
            <a:custGeom>
              <a:avLst/>
              <a:gdLst/>
              <a:ahLst/>
              <a:cxnLst/>
              <a:rect l="l" t="t" r="r" b="b"/>
              <a:pathLst>
                <a:path w="1373505" h="411480">
                  <a:moveTo>
                    <a:pt x="1373124" y="0"/>
                  </a:moveTo>
                  <a:lnTo>
                    <a:pt x="0" y="0"/>
                  </a:lnTo>
                  <a:lnTo>
                    <a:pt x="0" y="411479"/>
                  </a:lnTo>
                  <a:lnTo>
                    <a:pt x="1373124" y="411479"/>
                  </a:lnTo>
                  <a:lnTo>
                    <a:pt x="137312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97330" y="2877438"/>
            <a:ext cx="10864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adea"/>
                <a:cs typeface="Caladea"/>
              </a:rPr>
              <a:t>Registration</a:t>
            </a:r>
            <a:endParaRPr sz="1600" dirty="0">
              <a:latin typeface="Caladea"/>
              <a:cs typeface="Calade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917181" y="2032761"/>
            <a:ext cx="1654175" cy="2094864"/>
            <a:chOff x="6917181" y="2032761"/>
            <a:chExt cx="1654175" cy="2094864"/>
          </a:xfrm>
        </p:grpSpPr>
        <p:sp>
          <p:nvSpPr>
            <p:cNvPr id="9" name="object 9"/>
            <p:cNvSpPr/>
            <p:nvPr/>
          </p:nvSpPr>
          <p:spPr>
            <a:xfrm>
              <a:off x="6923531" y="2039111"/>
              <a:ext cx="1641475" cy="2082164"/>
            </a:xfrm>
            <a:custGeom>
              <a:avLst/>
              <a:gdLst/>
              <a:ahLst/>
              <a:cxnLst/>
              <a:rect l="l" t="t" r="r" b="b"/>
              <a:pathLst>
                <a:path w="1641475" h="2082164">
                  <a:moveTo>
                    <a:pt x="820674" y="0"/>
                  </a:moveTo>
                  <a:lnTo>
                    <a:pt x="0" y="410337"/>
                  </a:lnTo>
                  <a:lnTo>
                    <a:pt x="0" y="1671446"/>
                  </a:lnTo>
                  <a:lnTo>
                    <a:pt x="820674" y="2081783"/>
                  </a:lnTo>
                  <a:lnTo>
                    <a:pt x="1641348" y="1671446"/>
                  </a:lnTo>
                  <a:lnTo>
                    <a:pt x="1641348" y="410337"/>
                  </a:lnTo>
                  <a:lnTo>
                    <a:pt x="82067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23531" y="2039111"/>
              <a:ext cx="1641475" cy="2082164"/>
            </a:xfrm>
            <a:custGeom>
              <a:avLst/>
              <a:gdLst/>
              <a:ahLst/>
              <a:cxnLst/>
              <a:rect l="l" t="t" r="r" b="b"/>
              <a:pathLst>
                <a:path w="1641475" h="2082164">
                  <a:moveTo>
                    <a:pt x="820674" y="2081783"/>
                  </a:moveTo>
                  <a:lnTo>
                    <a:pt x="0" y="1671446"/>
                  </a:lnTo>
                  <a:lnTo>
                    <a:pt x="0" y="410337"/>
                  </a:lnTo>
                  <a:lnTo>
                    <a:pt x="820674" y="0"/>
                  </a:lnTo>
                  <a:lnTo>
                    <a:pt x="1641348" y="410337"/>
                  </a:lnTo>
                  <a:lnTo>
                    <a:pt x="1641348" y="1671446"/>
                  </a:lnTo>
                  <a:lnTo>
                    <a:pt x="820674" y="2081783"/>
                  </a:lnTo>
                  <a:close/>
                </a:path>
              </a:pathLst>
            </a:custGeom>
            <a:ln w="12192">
              <a:solidFill>
                <a:srgbClr val="DBD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05827" y="2906267"/>
              <a:ext cx="1477010" cy="434340"/>
            </a:xfrm>
            <a:custGeom>
              <a:avLst/>
              <a:gdLst/>
              <a:ahLst/>
              <a:cxnLst/>
              <a:rect l="l" t="t" r="r" b="b"/>
              <a:pathLst>
                <a:path w="1477009" h="434339">
                  <a:moveTo>
                    <a:pt x="1476755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1476755" y="434339"/>
                  </a:lnTo>
                  <a:lnTo>
                    <a:pt x="147675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265034" y="2618993"/>
            <a:ext cx="958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adea"/>
                <a:cs typeface="Caladea"/>
              </a:rPr>
              <a:t>Half</a:t>
            </a:r>
            <a:r>
              <a:rPr sz="1600" spc="-25" dirty="0">
                <a:latin typeface="Caladea"/>
                <a:cs typeface="Caladea"/>
              </a:rPr>
              <a:t> </a:t>
            </a:r>
            <a:r>
              <a:rPr sz="1600" spc="-40" dirty="0">
                <a:latin typeface="Caladea"/>
                <a:cs typeface="Caladea"/>
              </a:rPr>
              <a:t>Yearly</a:t>
            </a:r>
            <a:endParaRPr sz="1600">
              <a:latin typeface="Caladea"/>
              <a:cs typeface="Calade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51903" y="2862833"/>
            <a:ext cx="7848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4615" marR="5080" indent="-8255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adea"/>
                <a:cs typeface="Caladea"/>
              </a:rPr>
              <a:t>P</a:t>
            </a:r>
            <a:r>
              <a:rPr sz="1600" spc="-30" dirty="0">
                <a:latin typeface="Caladea"/>
                <a:cs typeface="Caladea"/>
              </a:rPr>
              <a:t>r</a:t>
            </a:r>
            <a:r>
              <a:rPr sz="1600" spc="-5" dirty="0">
                <a:latin typeface="Caladea"/>
                <a:cs typeface="Caladea"/>
              </a:rPr>
              <a:t>o</a:t>
            </a:r>
            <a:r>
              <a:rPr sz="1600" dirty="0">
                <a:latin typeface="Caladea"/>
                <a:cs typeface="Caladea"/>
              </a:rPr>
              <a:t>g</a:t>
            </a:r>
            <a:r>
              <a:rPr sz="1600" spc="-30" dirty="0">
                <a:latin typeface="Caladea"/>
                <a:cs typeface="Caladea"/>
              </a:rPr>
              <a:t>r</a:t>
            </a:r>
            <a:r>
              <a:rPr sz="1600" spc="-5" dirty="0">
                <a:latin typeface="Caladea"/>
                <a:cs typeface="Caladea"/>
              </a:rPr>
              <a:t>ess  Report</a:t>
            </a:r>
            <a:endParaRPr sz="1600">
              <a:latin typeface="Caladea"/>
              <a:cs typeface="Calade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31506" y="3350209"/>
            <a:ext cx="1025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adea"/>
                <a:cs typeface="Caladea"/>
              </a:rPr>
              <a:t>Submission</a:t>
            </a:r>
            <a:endParaRPr sz="1600" dirty="0">
              <a:latin typeface="Caladea"/>
              <a:cs typeface="Calade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08450" y="2049526"/>
            <a:ext cx="1570355" cy="2077720"/>
            <a:chOff x="4108450" y="2049526"/>
            <a:chExt cx="1570355" cy="2077720"/>
          </a:xfrm>
        </p:grpSpPr>
        <p:sp>
          <p:nvSpPr>
            <p:cNvPr id="16" name="object 16"/>
            <p:cNvSpPr/>
            <p:nvPr/>
          </p:nvSpPr>
          <p:spPr>
            <a:xfrm>
              <a:off x="4114800" y="2055876"/>
              <a:ext cx="1557655" cy="2065020"/>
            </a:xfrm>
            <a:custGeom>
              <a:avLst/>
              <a:gdLst/>
              <a:ahLst/>
              <a:cxnLst/>
              <a:rect l="l" t="t" r="r" b="b"/>
              <a:pathLst>
                <a:path w="1557654" h="2065020">
                  <a:moveTo>
                    <a:pt x="778763" y="0"/>
                  </a:moveTo>
                  <a:lnTo>
                    <a:pt x="0" y="389382"/>
                  </a:lnTo>
                  <a:lnTo>
                    <a:pt x="0" y="1675638"/>
                  </a:lnTo>
                  <a:lnTo>
                    <a:pt x="778763" y="2065020"/>
                  </a:lnTo>
                  <a:lnTo>
                    <a:pt x="1557527" y="1675638"/>
                  </a:lnTo>
                  <a:lnTo>
                    <a:pt x="1557527" y="389382"/>
                  </a:lnTo>
                  <a:lnTo>
                    <a:pt x="778763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14800" y="2055876"/>
              <a:ext cx="1557655" cy="2065020"/>
            </a:xfrm>
            <a:custGeom>
              <a:avLst/>
              <a:gdLst/>
              <a:ahLst/>
              <a:cxnLst/>
              <a:rect l="l" t="t" r="r" b="b"/>
              <a:pathLst>
                <a:path w="1557654" h="2065020">
                  <a:moveTo>
                    <a:pt x="778763" y="2065020"/>
                  </a:moveTo>
                  <a:lnTo>
                    <a:pt x="0" y="1675638"/>
                  </a:lnTo>
                  <a:lnTo>
                    <a:pt x="0" y="389382"/>
                  </a:lnTo>
                  <a:lnTo>
                    <a:pt x="778763" y="0"/>
                  </a:lnTo>
                  <a:lnTo>
                    <a:pt x="1557527" y="389382"/>
                  </a:lnTo>
                  <a:lnTo>
                    <a:pt x="1557527" y="1675638"/>
                  </a:lnTo>
                  <a:lnTo>
                    <a:pt x="778763" y="2065020"/>
                  </a:lnTo>
                  <a:close/>
                </a:path>
              </a:pathLst>
            </a:custGeom>
            <a:ln w="12192">
              <a:solidFill>
                <a:srgbClr val="DBD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92523" y="2916936"/>
              <a:ext cx="1402080" cy="429895"/>
            </a:xfrm>
            <a:custGeom>
              <a:avLst/>
              <a:gdLst/>
              <a:ahLst/>
              <a:cxnLst/>
              <a:rect l="l" t="t" r="r" b="b"/>
              <a:pathLst>
                <a:path w="1402079" h="429895">
                  <a:moveTo>
                    <a:pt x="1402079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1402079" y="429768"/>
                  </a:lnTo>
                  <a:lnTo>
                    <a:pt x="1402079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387341" y="2871342"/>
            <a:ext cx="10128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adea"/>
                <a:cs typeface="Caladea"/>
              </a:rPr>
              <a:t>Action</a:t>
            </a:r>
            <a:r>
              <a:rPr sz="1600" spc="-75" dirty="0">
                <a:latin typeface="Caladea"/>
                <a:cs typeface="Caladea"/>
              </a:rPr>
              <a:t> </a:t>
            </a:r>
            <a:r>
              <a:rPr sz="1600" spc="-10" dirty="0">
                <a:latin typeface="Caladea"/>
                <a:cs typeface="Caladea"/>
              </a:rPr>
              <a:t>Plan  </a:t>
            </a:r>
            <a:r>
              <a:rPr sz="1600" spc="-5" dirty="0">
                <a:latin typeface="Caladea"/>
                <a:cs typeface="Caladea"/>
              </a:rPr>
              <a:t>s</a:t>
            </a:r>
            <a:r>
              <a:rPr sz="1600" spc="-15" dirty="0">
                <a:latin typeface="Caladea"/>
                <a:cs typeface="Caladea"/>
              </a:rPr>
              <a:t>u</a:t>
            </a:r>
            <a:r>
              <a:rPr sz="1600" spc="-10" dirty="0">
                <a:latin typeface="Caladea"/>
                <a:cs typeface="Caladea"/>
              </a:rPr>
              <a:t>b</a:t>
            </a:r>
            <a:r>
              <a:rPr sz="1600" spc="-5" dirty="0">
                <a:latin typeface="Caladea"/>
                <a:cs typeface="Caladea"/>
              </a:rPr>
              <a:t>mission</a:t>
            </a:r>
            <a:endParaRPr sz="1600">
              <a:latin typeface="Caladea"/>
              <a:cs typeface="Calade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99288" y="1524000"/>
            <a:ext cx="1309370" cy="855344"/>
            <a:chOff x="399288" y="1524000"/>
            <a:chExt cx="1309370" cy="855344"/>
          </a:xfrm>
        </p:grpSpPr>
        <p:sp>
          <p:nvSpPr>
            <p:cNvPr id="21" name="object 21"/>
            <p:cNvSpPr/>
            <p:nvPr/>
          </p:nvSpPr>
          <p:spPr>
            <a:xfrm>
              <a:off x="405384" y="1530095"/>
              <a:ext cx="1297305" cy="843280"/>
            </a:xfrm>
            <a:custGeom>
              <a:avLst/>
              <a:gdLst/>
              <a:ahLst/>
              <a:cxnLst/>
              <a:rect l="l" t="t" r="r" b="b"/>
              <a:pathLst>
                <a:path w="1297305" h="843280">
                  <a:moveTo>
                    <a:pt x="648462" y="0"/>
                  </a:moveTo>
                  <a:lnTo>
                    <a:pt x="589438" y="1722"/>
                  </a:lnTo>
                  <a:lnTo>
                    <a:pt x="531898" y="6791"/>
                  </a:lnTo>
                  <a:lnTo>
                    <a:pt x="476073" y="15056"/>
                  </a:lnTo>
                  <a:lnTo>
                    <a:pt x="422190" y="26370"/>
                  </a:lnTo>
                  <a:lnTo>
                    <a:pt x="370479" y="40582"/>
                  </a:lnTo>
                  <a:lnTo>
                    <a:pt x="321168" y="57545"/>
                  </a:lnTo>
                  <a:lnTo>
                    <a:pt x="274487" y="77108"/>
                  </a:lnTo>
                  <a:lnTo>
                    <a:pt x="230664" y="99124"/>
                  </a:lnTo>
                  <a:lnTo>
                    <a:pt x="189928" y="123443"/>
                  </a:lnTo>
                  <a:lnTo>
                    <a:pt x="152508" y="149917"/>
                  </a:lnTo>
                  <a:lnTo>
                    <a:pt x="118633" y="178396"/>
                  </a:lnTo>
                  <a:lnTo>
                    <a:pt x="88533" y="208731"/>
                  </a:lnTo>
                  <a:lnTo>
                    <a:pt x="62435" y="240774"/>
                  </a:lnTo>
                  <a:lnTo>
                    <a:pt x="40568" y="274375"/>
                  </a:lnTo>
                  <a:lnTo>
                    <a:pt x="23163" y="309386"/>
                  </a:lnTo>
                  <a:lnTo>
                    <a:pt x="10447" y="345657"/>
                  </a:lnTo>
                  <a:lnTo>
                    <a:pt x="2650" y="383040"/>
                  </a:lnTo>
                  <a:lnTo>
                    <a:pt x="0" y="421386"/>
                  </a:lnTo>
                  <a:lnTo>
                    <a:pt x="2650" y="459731"/>
                  </a:lnTo>
                  <a:lnTo>
                    <a:pt x="10447" y="497114"/>
                  </a:lnTo>
                  <a:lnTo>
                    <a:pt x="23163" y="533385"/>
                  </a:lnTo>
                  <a:lnTo>
                    <a:pt x="40568" y="568396"/>
                  </a:lnTo>
                  <a:lnTo>
                    <a:pt x="62435" y="601997"/>
                  </a:lnTo>
                  <a:lnTo>
                    <a:pt x="88533" y="634040"/>
                  </a:lnTo>
                  <a:lnTo>
                    <a:pt x="118633" y="664375"/>
                  </a:lnTo>
                  <a:lnTo>
                    <a:pt x="152508" y="692854"/>
                  </a:lnTo>
                  <a:lnTo>
                    <a:pt x="189928" y="719327"/>
                  </a:lnTo>
                  <a:lnTo>
                    <a:pt x="230664" y="743647"/>
                  </a:lnTo>
                  <a:lnTo>
                    <a:pt x="274487" y="765663"/>
                  </a:lnTo>
                  <a:lnTo>
                    <a:pt x="321168" y="785226"/>
                  </a:lnTo>
                  <a:lnTo>
                    <a:pt x="370479" y="802189"/>
                  </a:lnTo>
                  <a:lnTo>
                    <a:pt x="422190" y="816401"/>
                  </a:lnTo>
                  <a:lnTo>
                    <a:pt x="476073" y="827715"/>
                  </a:lnTo>
                  <a:lnTo>
                    <a:pt x="531898" y="835980"/>
                  </a:lnTo>
                  <a:lnTo>
                    <a:pt x="589438" y="841049"/>
                  </a:lnTo>
                  <a:lnTo>
                    <a:pt x="648462" y="842771"/>
                  </a:lnTo>
                  <a:lnTo>
                    <a:pt x="1296923" y="842771"/>
                  </a:lnTo>
                  <a:lnTo>
                    <a:pt x="1296923" y="719327"/>
                  </a:lnTo>
                  <a:lnTo>
                    <a:pt x="1106932" y="719327"/>
                  </a:lnTo>
                  <a:lnTo>
                    <a:pt x="1150027" y="688429"/>
                  </a:lnTo>
                  <a:lnTo>
                    <a:pt x="1187946" y="655165"/>
                  </a:lnTo>
                  <a:lnTo>
                    <a:pt x="1220513" y="619811"/>
                  </a:lnTo>
                  <a:lnTo>
                    <a:pt x="1247552" y="582644"/>
                  </a:lnTo>
                  <a:lnTo>
                    <a:pt x="1268889" y="543941"/>
                  </a:lnTo>
                  <a:lnTo>
                    <a:pt x="1284347" y="503979"/>
                  </a:lnTo>
                  <a:lnTo>
                    <a:pt x="1293750" y="463035"/>
                  </a:lnTo>
                  <a:lnTo>
                    <a:pt x="1296923" y="421386"/>
                  </a:lnTo>
                  <a:lnTo>
                    <a:pt x="1294273" y="383040"/>
                  </a:lnTo>
                  <a:lnTo>
                    <a:pt x="1286476" y="345657"/>
                  </a:lnTo>
                  <a:lnTo>
                    <a:pt x="1273760" y="309386"/>
                  </a:lnTo>
                  <a:lnTo>
                    <a:pt x="1256355" y="274375"/>
                  </a:lnTo>
                  <a:lnTo>
                    <a:pt x="1234488" y="240774"/>
                  </a:lnTo>
                  <a:lnTo>
                    <a:pt x="1208390" y="208731"/>
                  </a:lnTo>
                  <a:lnTo>
                    <a:pt x="1178290" y="178396"/>
                  </a:lnTo>
                  <a:lnTo>
                    <a:pt x="1144415" y="149917"/>
                  </a:lnTo>
                  <a:lnTo>
                    <a:pt x="1106995" y="123443"/>
                  </a:lnTo>
                  <a:lnTo>
                    <a:pt x="1066259" y="99124"/>
                  </a:lnTo>
                  <a:lnTo>
                    <a:pt x="1022436" y="77108"/>
                  </a:lnTo>
                  <a:lnTo>
                    <a:pt x="975755" y="57545"/>
                  </a:lnTo>
                  <a:lnTo>
                    <a:pt x="926444" y="40582"/>
                  </a:lnTo>
                  <a:lnTo>
                    <a:pt x="874733" y="26370"/>
                  </a:lnTo>
                  <a:lnTo>
                    <a:pt x="820850" y="15056"/>
                  </a:lnTo>
                  <a:lnTo>
                    <a:pt x="765025" y="6791"/>
                  </a:lnTo>
                  <a:lnTo>
                    <a:pt x="707485" y="1722"/>
                  </a:lnTo>
                  <a:lnTo>
                    <a:pt x="6484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5384" y="1530095"/>
              <a:ext cx="1297305" cy="843280"/>
            </a:xfrm>
            <a:custGeom>
              <a:avLst/>
              <a:gdLst/>
              <a:ahLst/>
              <a:cxnLst/>
              <a:rect l="l" t="t" r="r" b="b"/>
              <a:pathLst>
                <a:path w="1297305" h="843280">
                  <a:moveTo>
                    <a:pt x="648462" y="842771"/>
                  </a:moveTo>
                  <a:lnTo>
                    <a:pt x="589438" y="841049"/>
                  </a:lnTo>
                  <a:lnTo>
                    <a:pt x="531898" y="835980"/>
                  </a:lnTo>
                  <a:lnTo>
                    <a:pt x="476073" y="827715"/>
                  </a:lnTo>
                  <a:lnTo>
                    <a:pt x="422190" y="816401"/>
                  </a:lnTo>
                  <a:lnTo>
                    <a:pt x="370479" y="802189"/>
                  </a:lnTo>
                  <a:lnTo>
                    <a:pt x="321168" y="785226"/>
                  </a:lnTo>
                  <a:lnTo>
                    <a:pt x="274487" y="765663"/>
                  </a:lnTo>
                  <a:lnTo>
                    <a:pt x="230664" y="743647"/>
                  </a:lnTo>
                  <a:lnTo>
                    <a:pt x="189928" y="719327"/>
                  </a:lnTo>
                  <a:lnTo>
                    <a:pt x="152508" y="692854"/>
                  </a:lnTo>
                  <a:lnTo>
                    <a:pt x="118633" y="664375"/>
                  </a:lnTo>
                  <a:lnTo>
                    <a:pt x="88533" y="634040"/>
                  </a:lnTo>
                  <a:lnTo>
                    <a:pt x="62435" y="601997"/>
                  </a:lnTo>
                  <a:lnTo>
                    <a:pt x="40568" y="568396"/>
                  </a:lnTo>
                  <a:lnTo>
                    <a:pt x="23163" y="533385"/>
                  </a:lnTo>
                  <a:lnTo>
                    <a:pt x="10447" y="497114"/>
                  </a:lnTo>
                  <a:lnTo>
                    <a:pt x="2650" y="459731"/>
                  </a:lnTo>
                  <a:lnTo>
                    <a:pt x="0" y="421386"/>
                  </a:lnTo>
                  <a:lnTo>
                    <a:pt x="2650" y="383040"/>
                  </a:lnTo>
                  <a:lnTo>
                    <a:pt x="10447" y="345657"/>
                  </a:lnTo>
                  <a:lnTo>
                    <a:pt x="23163" y="309386"/>
                  </a:lnTo>
                  <a:lnTo>
                    <a:pt x="40568" y="274375"/>
                  </a:lnTo>
                  <a:lnTo>
                    <a:pt x="62435" y="240774"/>
                  </a:lnTo>
                  <a:lnTo>
                    <a:pt x="88533" y="208731"/>
                  </a:lnTo>
                  <a:lnTo>
                    <a:pt x="118633" y="178396"/>
                  </a:lnTo>
                  <a:lnTo>
                    <a:pt x="152508" y="149917"/>
                  </a:lnTo>
                  <a:lnTo>
                    <a:pt x="189928" y="123443"/>
                  </a:lnTo>
                  <a:lnTo>
                    <a:pt x="230664" y="99124"/>
                  </a:lnTo>
                  <a:lnTo>
                    <a:pt x="274487" y="77108"/>
                  </a:lnTo>
                  <a:lnTo>
                    <a:pt x="321168" y="57545"/>
                  </a:lnTo>
                  <a:lnTo>
                    <a:pt x="370479" y="40582"/>
                  </a:lnTo>
                  <a:lnTo>
                    <a:pt x="422190" y="26370"/>
                  </a:lnTo>
                  <a:lnTo>
                    <a:pt x="476073" y="15056"/>
                  </a:lnTo>
                  <a:lnTo>
                    <a:pt x="531898" y="6791"/>
                  </a:lnTo>
                  <a:lnTo>
                    <a:pt x="589438" y="1722"/>
                  </a:lnTo>
                  <a:lnTo>
                    <a:pt x="648462" y="0"/>
                  </a:lnTo>
                  <a:lnTo>
                    <a:pt x="707485" y="1722"/>
                  </a:lnTo>
                  <a:lnTo>
                    <a:pt x="765025" y="6791"/>
                  </a:lnTo>
                  <a:lnTo>
                    <a:pt x="820850" y="15056"/>
                  </a:lnTo>
                  <a:lnTo>
                    <a:pt x="874733" y="26370"/>
                  </a:lnTo>
                  <a:lnTo>
                    <a:pt x="926444" y="40582"/>
                  </a:lnTo>
                  <a:lnTo>
                    <a:pt x="975755" y="57545"/>
                  </a:lnTo>
                  <a:lnTo>
                    <a:pt x="1022436" y="77108"/>
                  </a:lnTo>
                  <a:lnTo>
                    <a:pt x="1066259" y="99124"/>
                  </a:lnTo>
                  <a:lnTo>
                    <a:pt x="1106995" y="123443"/>
                  </a:lnTo>
                  <a:lnTo>
                    <a:pt x="1144415" y="149917"/>
                  </a:lnTo>
                  <a:lnTo>
                    <a:pt x="1178290" y="178396"/>
                  </a:lnTo>
                  <a:lnTo>
                    <a:pt x="1208390" y="208731"/>
                  </a:lnTo>
                  <a:lnTo>
                    <a:pt x="1234488" y="240774"/>
                  </a:lnTo>
                  <a:lnTo>
                    <a:pt x="1256355" y="274375"/>
                  </a:lnTo>
                  <a:lnTo>
                    <a:pt x="1273760" y="309386"/>
                  </a:lnTo>
                  <a:lnTo>
                    <a:pt x="1286476" y="345657"/>
                  </a:lnTo>
                  <a:lnTo>
                    <a:pt x="1294273" y="383040"/>
                  </a:lnTo>
                  <a:lnTo>
                    <a:pt x="1296923" y="421386"/>
                  </a:lnTo>
                  <a:lnTo>
                    <a:pt x="1293750" y="463035"/>
                  </a:lnTo>
                  <a:lnTo>
                    <a:pt x="1284347" y="503979"/>
                  </a:lnTo>
                  <a:lnTo>
                    <a:pt x="1268889" y="543941"/>
                  </a:lnTo>
                  <a:lnTo>
                    <a:pt x="1247552" y="582644"/>
                  </a:lnTo>
                  <a:lnTo>
                    <a:pt x="1220513" y="619811"/>
                  </a:lnTo>
                  <a:lnTo>
                    <a:pt x="1187946" y="655165"/>
                  </a:lnTo>
                  <a:lnTo>
                    <a:pt x="1150027" y="688429"/>
                  </a:lnTo>
                  <a:lnTo>
                    <a:pt x="1106932" y="719327"/>
                  </a:lnTo>
                  <a:lnTo>
                    <a:pt x="1296923" y="719327"/>
                  </a:lnTo>
                  <a:lnTo>
                    <a:pt x="1296923" y="842771"/>
                  </a:lnTo>
                  <a:lnTo>
                    <a:pt x="648462" y="842771"/>
                  </a:lnTo>
                  <a:close/>
                </a:path>
              </a:pathLst>
            </a:custGeom>
            <a:ln w="1219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0590" y="1812162"/>
            <a:ext cx="6832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latin typeface="Caladea"/>
                <a:cs typeface="Caladea"/>
              </a:rPr>
              <a:t>Form</a:t>
            </a:r>
            <a:r>
              <a:rPr sz="1600" b="1" spc="-65" dirty="0">
                <a:latin typeface="Caladea"/>
                <a:cs typeface="Caladea"/>
              </a:rPr>
              <a:t> </a:t>
            </a:r>
            <a:r>
              <a:rPr sz="1600" b="1" spc="-5" dirty="0">
                <a:latin typeface="Caladea"/>
                <a:cs typeface="Caladea"/>
              </a:rPr>
              <a:t>1</a:t>
            </a:r>
            <a:endParaRPr sz="1600">
              <a:latin typeface="Caladea"/>
              <a:cs typeface="Calade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567418" y="1997710"/>
            <a:ext cx="1547495" cy="2129790"/>
            <a:chOff x="9567418" y="1997710"/>
            <a:chExt cx="1547495" cy="2129790"/>
          </a:xfrm>
        </p:grpSpPr>
        <p:sp>
          <p:nvSpPr>
            <p:cNvPr id="25" name="object 25"/>
            <p:cNvSpPr/>
            <p:nvPr/>
          </p:nvSpPr>
          <p:spPr>
            <a:xfrm>
              <a:off x="9573768" y="2004060"/>
              <a:ext cx="1522730" cy="2117090"/>
            </a:xfrm>
            <a:custGeom>
              <a:avLst/>
              <a:gdLst/>
              <a:ahLst/>
              <a:cxnLst/>
              <a:rect l="l" t="t" r="r" b="b"/>
              <a:pathLst>
                <a:path w="1522729" h="2117090">
                  <a:moveTo>
                    <a:pt x="761237" y="0"/>
                  </a:moveTo>
                  <a:lnTo>
                    <a:pt x="0" y="380618"/>
                  </a:lnTo>
                  <a:lnTo>
                    <a:pt x="0" y="1736216"/>
                  </a:lnTo>
                  <a:lnTo>
                    <a:pt x="761237" y="2116835"/>
                  </a:lnTo>
                  <a:lnTo>
                    <a:pt x="1522476" y="1736216"/>
                  </a:lnTo>
                  <a:lnTo>
                    <a:pt x="1522476" y="380618"/>
                  </a:lnTo>
                  <a:lnTo>
                    <a:pt x="761237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573768" y="2004060"/>
              <a:ext cx="1522730" cy="2117090"/>
            </a:xfrm>
            <a:custGeom>
              <a:avLst/>
              <a:gdLst/>
              <a:ahLst/>
              <a:cxnLst/>
              <a:rect l="l" t="t" r="r" b="b"/>
              <a:pathLst>
                <a:path w="1522729" h="2117090">
                  <a:moveTo>
                    <a:pt x="761237" y="2116835"/>
                  </a:moveTo>
                  <a:lnTo>
                    <a:pt x="0" y="1736216"/>
                  </a:lnTo>
                  <a:lnTo>
                    <a:pt x="0" y="380618"/>
                  </a:lnTo>
                  <a:lnTo>
                    <a:pt x="761237" y="0"/>
                  </a:lnTo>
                  <a:lnTo>
                    <a:pt x="1522476" y="380618"/>
                  </a:lnTo>
                  <a:lnTo>
                    <a:pt x="1522476" y="1736216"/>
                  </a:lnTo>
                  <a:lnTo>
                    <a:pt x="761237" y="2116835"/>
                  </a:lnTo>
                  <a:close/>
                </a:path>
              </a:pathLst>
            </a:custGeom>
            <a:ln w="12192">
              <a:solidFill>
                <a:srgbClr val="DBD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573768" y="2618232"/>
              <a:ext cx="1541145" cy="832485"/>
            </a:xfrm>
            <a:custGeom>
              <a:avLst/>
              <a:gdLst/>
              <a:ahLst/>
              <a:cxnLst/>
              <a:rect l="l" t="t" r="r" b="b"/>
              <a:pathLst>
                <a:path w="1541145" h="832485">
                  <a:moveTo>
                    <a:pt x="1540764" y="0"/>
                  </a:moveTo>
                  <a:lnTo>
                    <a:pt x="0" y="0"/>
                  </a:lnTo>
                  <a:lnTo>
                    <a:pt x="0" y="832103"/>
                  </a:lnTo>
                  <a:lnTo>
                    <a:pt x="1540764" y="832103"/>
                  </a:lnTo>
                  <a:lnTo>
                    <a:pt x="1540764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654667" y="2647949"/>
            <a:ext cx="108648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adea"/>
                <a:cs typeface="Caladea"/>
              </a:rPr>
              <a:t>Renewal </a:t>
            </a:r>
            <a:r>
              <a:rPr sz="1600" spc="-5" dirty="0">
                <a:latin typeface="Caladea"/>
                <a:cs typeface="Caladea"/>
              </a:rPr>
              <a:t>of  </a:t>
            </a:r>
            <a:r>
              <a:rPr sz="1600" spc="-25" dirty="0">
                <a:latin typeface="Caladea"/>
                <a:cs typeface="Caladea"/>
              </a:rPr>
              <a:t>R</a:t>
            </a:r>
            <a:r>
              <a:rPr sz="1600" spc="-5" dirty="0">
                <a:latin typeface="Caladea"/>
                <a:cs typeface="Caladea"/>
              </a:rPr>
              <a:t>egist</a:t>
            </a:r>
            <a:r>
              <a:rPr sz="1600" spc="-35" dirty="0">
                <a:latin typeface="Caladea"/>
                <a:cs typeface="Caladea"/>
              </a:rPr>
              <a:t>r</a:t>
            </a:r>
            <a:r>
              <a:rPr sz="1600" spc="-10" dirty="0">
                <a:latin typeface="Caladea"/>
                <a:cs typeface="Caladea"/>
              </a:rPr>
              <a:t>ati</a:t>
            </a:r>
            <a:r>
              <a:rPr sz="1600" spc="-5" dirty="0">
                <a:latin typeface="Caladea"/>
                <a:cs typeface="Caladea"/>
              </a:rPr>
              <a:t>on  </a:t>
            </a:r>
            <a:r>
              <a:rPr sz="1600" spc="-10" dirty="0">
                <a:latin typeface="Caladea"/>
                <a:cs typeface="Caladea"/>
              </a:rPr>
              <a:t>after </a:t>
            </a:r>
            <a:r>
              <a:rPr sz="1600" spc="-5" dirty="0">
                <a:latin typeface="Caladea"/>
                <a:cs typeface="Caladea"/>
              </a:rPr>
              <a:t>1</a:t>
            </a:r>
            <a:r>
              <a:rPr sz="1600" spc="-30" dirty="0">
                <a:latin typeface="Caladea"/>
                <a:cs typeface="Caladea"/>
              </a:rPr>
              <a:t> </a:t>
            </a:r>
            <a:r>
              <a:rPr sz="1600" spc="-40" dirty="0">
                <a:latin typeface="Caladea"/>
                <a:cs typeface="Caladea"/>
              </a:rPr>
              <a:t>Year</a:t>
            </a:r>
            <a:endParaRPr sz="1600">
              <a:latin typeface="Caladea"/>
              <a:cs typeface="Calade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098038" y="1592325"/>
            <a:ext cx="1305560" cy="873760"/>
            <a:chOff x="3098038" y="1592325"/>
            <a:chExt cx="1305560" cy="873760"/>
          </a:xfrm>
        </p:grpSpPr>
        <p:sp>
          <p:nvSpPr>
            <p:cNvPr id="30" name="object 30"/>
            <p:cNvSpPr/>
            <p:nvPr/>
          </p:nvSpPr>
          <p:spPr>
            <a:xfrm>
              <a:off x="3104388" y="1598675"/>
              <a:ext cx="1292860" cy="861060"/>
            </a:xfrm>
            <a:custGeom>
              <a:avLst/>
              <a:gdLst/>
              <a:ahLst/>
              <a:cxnLst/>
              <a:rect l="l" t="t" r="r" b="b"/>
              <a:pathLst>
                <a:path w="1292860" h="861060">
                  <a:moveTo>
                    <a:pt x="646176" y="0"/>
                  </a:moveTo>
                  <a:lnTo>
                    <a:pt x="590421" y="1580"/>
                  </a:lnTo>
                  <a:lnTo>
                    <a:pt x="535984" y="6235"/>
                  </a:lnTo>
                  <a:lnTo>
                    <a:pt x="483058" y="13836"/>
                  </a:lnTo>
                  <a:lnTo>
                    <a:pt x="431837" y="24254"/>
                  </a:lnTo>
                  <a:lnTo>
                    <a:pt x="382514" y="37358"/>
                  </a:lnTo>
                  <a:lnTo>
                    <a:pt x="335284" y="53020"/>
                  </a:lnTo>
                  <a:lnTo>
                    <a:pt x="290341" y="71110"/>
                  </a:lnTo>
                  <a:lnTo>
                    <a:pt x="247879" y="91499"/>
                  </a:lnTo>
                  <a:lnTo>
                    <a:pt x="208091" y="114058"/>
                  </a:lnTo>
                  <a:lnTo>
                    <a:pt x="171173" y="138657"/>
                  </a:lnTo>
                  <a:lnTo>
                    <a:pt x="137316" y="165167"/>
                  </a:lnTo>
                  <a:lnTo>
                    <a:pt x="106717" y="193459"/>
                  </a:lnTo>
                  <a:lnTo>
                    <a:pt x="79568" y="223404"/>
                  </a:lnTo>
                  <a:lnTo>
                    <a:pt x="56064" y="254871"/>
                  </a:lnTo>
                  <a:lnTo>
                    <a:pt x="36398" y="287733"/>
                  </a:lnTo>
                  <a:lnTo>
                    <a:pt x="9358" y="357119"/>
                  </a:lnTo>
                  <a:lnTo>
                    <a:pt x="0" y="430529"/>
                  </a:lnTo>
                  <a:lnTo>
                    <a:pt x="2371" y="467673"/>
                  </a:lnTo>
                  <a:lnTo>
                    <a:pt x="20764" y="539201"/>
                  </a:lnTo>
                  <a:lnTo>
                    <a:pt x="56064" y="606188"/>
                  </a:lnTo>
                  <a:lnTo>
                    <a:pt x="79568" y="637655"/>
                  </a:lnTo>
                  <a:lnTo>
                    <a:pt x="106717" y="667600"/>
                  </a:lnTo>
                  <a:lnTo>
                    <a:pt x="137316" y="695892"/>
                  </a:lnTo>
                  <a:lnTo>
                    <a:pt x="171173" y="722402"/>
                  </a:lnTo>
                  <a:lnTo>
                    <a:pt x="208091" y="747001"/>
                  </a:lnTo>
                  <a:lnTo>
                    <a:pt x="247879" y="769560"/>
                  </a:lnTo>
                  <a:lnTo>
                    <a:pt x="290341" y="789949"/>
                  </a:lnTo>
                  <a:lnTo>
                    <a:pt x="335284" y="808039"/>
                  </a:lnTo>
                  <a:lnTo>
                    <a:pt x="382514" y="823701"/>
                  </a:lnTo>
                  <a:lnTo>
                    <a:pt x="431837" y="836805"/>
                  </a:lnTo>
                  <a:lnTo>
                    <a:pt x="483058" y="847223"/>
                  </a:lnTo>
                  <a:lnTo>
                    <a:pt x="535984" y="854824"/>
                  </a:lnTo>
                  <a:lnTo>
                    <a:pt x="590421" y="859479"/>
                  </a:lnTo>
                  <a:lnTo>
                    <a:pt x="646176" y="861060"/>
                  </a:lnTo>
                  <a:lnTo>
                    <a:pt x="1292352" y="861060"/>
                  </a:lnTo>
                  <a:lnTo>
                    <a:pt x="1292352" y="734949"/>
                  </a:lnTo>
                  <a:lnTo>
                    <a:pt x="1103122" y="734949"/>
                  </a:lnTo>
                  <a:lnTo>
                    <a:pt x="1146038" y="703360"/>
                  </a:lnTo>
                  <a:lnTo>
                    <a:pt x="1183802" y="669363"/>
                  </a:lnTo>
                  <a:lnTo>
                    <a:pt x="1216238" y="633237"/>
                  </a:lnTo>
                  <a:lnTo>
                    <a:pt x="1243171" y="595264"/>
                  </a:lnTo>
                  <a:lnTo>
                    <a:pt x="1264424" y="555726"/>
                  </a:lnTo>
                  <a:lnTo>
                    <a:pt x="1279822" y="514903"/>
                  </a:lnTo>
                  <a:lnTo>
                    <a:pt x="1289190" y="473077"/>
                  </a:lnTo>
                  <a:lnTo>
                    <a:pt x="1292352" y="430529"/>
                  </a:lnTo>
                  <a:lnTo>
                    <a:pt x="1289980" y="393386"/>
                  </a:lnTo>
                  <a:lnTo>
                    <a:pt x="1271587" y="321858"/>
                  </a:lnTo>
                  <a:lnTo>
                    <a:pt x="1236287" y="254871"/>
                  </a:lnTo>
                  <a:lnTo>
                    <a:pt x="1212783" y="223404"/>
                  </a:lnTo>
                  <a:lnTo>
                    <a:pt x="1185634" y="193459"/>
                  </a:lnTo>
                  <a:lnTo>
                    <a:pt x="1155035" y="165167"/>
                  </a:lnTo>
                  <a:lnTo>
                    <a:pt x="1121178" y="138657"/>
                  </a:lnTo>
                  <a:lnTo>
                    <a:pt x="1084260" y="114058"/>
                  </a:lnTo>
                  <a:lnTo>
                    <a:pt x="1044472" y="91499"/>
                  </a:lnTo>
                  <a:lnTo>
                    <a:pt x="1002010" y="71110"/>
                  </a:lnTo>
                  <a:lnTo>
                    <a:pt x="957067" y="53020"/>
                  </a:lnTo>
                  <a:lnTo>
                    <a:pt x="909837" y="37358"/>
                  </a:lnTo>
                  <a:lnTo>
                    <a:pt x="860514" y="24254"/>
                  </a:lnTo>
                  <a:lnTo>
                    <a:pt x="809293" y="13836"/>
                  </a:lnTo>
                  <a:lnTo>
                    <a:pt x="756367" y="6235"/>
                  </a:lnTo>
                  <a:lnTo>
                    <a:pt x="701930" y="1580"/>
                  </a:lnTo>
                  <a:lnTo>
                    <a:pt x="6461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04388" y="1598675"/>
              <a:ext cx="1292860" cy="861060"/>
            </a:xfrm>
            <a:custGeom>
              <a:avLst/>
              <a:gdLst/>
              <a:ahLst/>
              <a:cxnLst/>
              <a:rect l="l" t="t" r="r" b="b"/>
              <a:pathLst>
                <a:path w="1292860" h="861060">
                  <a:moveTo>
                    <a:pt x="646176" y="861060"/>
                  </a:moveTo>
                  <a:lnTo>
                    <a:pt x="590421" y="859479"/>
                  </a:lnTo>
                  <a:lnTo>
                    <a:pt x="535984" y="854824"/>
                  </a:lnTo>
                  <a:lnTo>
                    <a:pt x="483058" y="847223"/>
                  </a:lnTo>
                  <a:lnTo>
                    <a:pt x="431837" y="836805"/>
                  </a:lnTo>
                  <a:lnTo>
                    <a:pt x="382514" y="823701"/>
                  </a:lnTo>
                  <a:lnTo>
                    <a:pt x="335284" y="808039"/>
                  </a:lnTo>
                  <a:lnTo>
                    <a:pt x="290341" y="789949"/>
                  </a:lnTo>
                  <a:lnTo>
                    <a:pt x="247879" y="769560"/>
                  </a:lnTo>
                  <a:lnTo>
                    <a:pt x="208091" y="747001"/>
                  </a:lnTo>
                  <a:lnTo>
                    <a:pt x="171173" y="722402"/>
                  </a:lnTo>
                  <a:lnTo>
                    <a:pt x="137316" y="695892"/>
                  </a:lnTo>
                  <a:lnTo>
                    <a:pt x="106717" y="667600"/>
                  </a:lnTo>
                  <a:lnTo>
                    <a:pt x="79568" y="637655"/>
                  </a:lnTo>
                  <a:lnTo>
                    <a:pt x="56064" y="606188"/>
                  </a:lnTo>
                  <a:lnTo>
                    <a:pt x="36398" y="573326"/>
                  </a:lnTo>
                  <a:lnTo>
                    <a:pt x="9358" y="503940"/>
                  </a:lnTo>
                  <a:lnTo>
                    <a:pt x="0" y="430529"/>
                  </a:lnTo>
                  <a:lnTo>
                    <a:pt x="2371" y="393386"/>
                  </a:lnTo>
                  <a:lnTo>
                    <a:pt x="20764" y="321858"/>
                  </a:lnTo>
                  <a:lnTo>
                    <a:pt x="56064" y="254871"/>
                  </a:lnTo>
                  <a:lnTo>
                    <a:pt x="79568" y="223404"/>
                  </a:lnTo>
                  <a:lnTo>
                    <a:pt x="106717" y="193459"/>
                  </a:lnTo>
                  <a:lnTo>
                    <a:pt x="137316" y="165167"/>
                  </a:lnTo>
                  <a:lnTo>
                    <a:pt x="171173" y="138657"/>
                  </a:lnTo>
                  <a:lnTo>
                    <a:pt x="208091" y="114058"/>
                  </a:lnTo>
                  <a:lnTo>
                    <a:pt x="247879" y="91499"/>
                  </a:lnTo>
                  <a:lnTo>
                    <a:pt x="290341" y="71110"/>
                  </a:lnTo>
                  <a:lnTo>
                    <a:pt x="335284" y="53020"/>
                  </a:lnTo>
                  <a:lnTo>
                    <a:pt x="382514" y="37358"/>
                  </a:lnTo>
                  <a:lnTo>
                    <a:pt x="431837" y="24254"/>
                  </a:lnTo>
                  <a:lnTo>
                    <a:pt x="483058" y="13836"/>
                  </a:lnTo>
                  <a:lnTo>
                    <a:pt x="535984" y="6235"/>
                  </a:lnTo>
                  <a:lnTo>
                    <a:pt x="590421" y="1580"/>
                  </a:lnTo>
                  <a:lnTo>
                    <a:pt x="646176" y="0"/>
                  </a:lnTo>
                  <a:lnTo>
                    <a:pt x="701930" y="1580"/>
                  </a:lnTo>
                  <a:lnTo>
                    <a:pt x="756367" y="6235"/>
                  </a:lnTo>
                  <a:lnTo>
                    <a:pt x="809293" y="13836"/>
                  </a:lnTo>
                  <a:lnTo>
                    <a:pt x="860514" y="24254"/>
                  </a:lnTo>
                  <a:lnTo>
                    <a:pt x="909837" y="37358"/>
                  </a:lnTo>
                  <a:lnTo>
                    <a:pt x="957067" y="53020"/>
                  </a:lnTo>
                  <a:lnTo>
                    <a:pt x="1002010" y="71110"/>
                  </a:lnTo>
                  <a:lnTo>
                    <a:pt x="1044472" y="91499"/>
                  </a:lnTo>
                  <a:lnTo>
                    <a:pt x="1084260" y="114058"/>
                  </a:lnTo>
                  <a:lnTo>
                    <a:pt x="1121178" y="138657"/>
                  </a:lnTo>
                  <a:lnTo>
                    <a:pt x="1155035" y="165167"/>
                  </a:lnTo>
                  <a:lnTo>
                    <a:pt x="1185634" y="193459"/>
                  </a:lnTo>
                  <a:lnTo>
                    <a:pt x="1212783" y="223404"/>
                  </a:lnTo>
                  <a:lnTo>
                    <a:pt x="1236287" y="254871"/>
                  </a:lnTo>
                  <a:lnTo>
                    <a:pt x="1255953" y="287733"/>
                  </a:lnTo>
                  <a:lnTo>
                    <a:pt x="1282993" y="357119"/>
                  </a:lnTo>
                  <a:lnTo>
                    <a:pt x="1292352" y="430529"/>
                  </a:lnTo>
                  <a:lnTo>
                    <a:pt x="1289190" y="473077"/>
                  </a:lnTo>
                  <a:lnTo>
                    <a:pt x="1279822" y="514903"/>
                  </a:lnTo>
                  <a:lnTo>
                    <a:pt x="1264424" y="555726"/>
                  </a:lnTo>
                  <a:lnTo>
                    <a:pt x="1243171" y="595264"/>
                  </a:lnTo>
                  <a:lnTo>
                    <a:pt x="1216238" y="633237"/>
                  </a:lnTo>
                  <a:lnTo>
                    <a:pt x="1183802" y="669363"/>
                  </a:lnTo>
                  <a:lnTo>
                    <a:pt x="1146038" y="703360"/>
                  </a:lnTo>
                  <a:lnTo>
                    <a:pt x="1103122" y="734949"/>
                  </a:lnTo>
                  <a:lnTo>
                    <a:pt x="1292352" y="734949"/>
                  </a:lnTo>
                  <a:lnTo>
                    <a:pt x="1292352" y="861060"/>
                  </a:lnTo>
                  <a:lnTo>
                    <a:pt x="646176" y="861060"/>
                  </a:lnTo>
                  <a:close/>
                </a:path>
              </a:pathLst>
            </a:custGeom>
            <a:ln w="1219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400425" y="1646300"/>
            <a:ext cx="69850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1600" b="1" spc="-85" dirty="0">
                <a:latin typeface="Caladea"/>
                <a:cs typeface="Caladea"/>
              </a:rPr>
              <a:t>F</a:t>
            </a:r>
            <a:r>
              <a:rPr sz="1600" b="1" spc="-10" dirty="0">
                <a:latin typeface="Caladea"/>
                <a:cs typeface="Caladea"/>
              </a:rPr>
              <a:t>orm</a:t>
            </a:r>
            <a:r>
              <a:rPr sz="1600" b="1" spc="-15" dirty="0">
                <a:latin typeface="Caladea"/>
                <a:cs typeface="Caladea"/>
              </a:rPr>
              <a:t>a</a:t>
            </a:r>
            <a:r>
              <a:rPr sz="1600" b="1" spc="-5" dirty="0">
                <a:latin typeface="Caladea"/>
                <a:cs typeface="Caladea"/>
              </a:rPr>
              <a:t>t  </a:t>
            </a:r>
            <a:r>
              <a:rPr sz="1600" b="1" spc="-20" dirty="0">
                <a:latin typeface="Caladea"/>
                <a:cs typeface="Caladea"/>
              </a:rPr>
              <a:t>by  </a:t>
            </a:r>
            <a:r>
              <a:rPr sz="1600" b="1" spc="-10" dirty="0">
                <a:latin typeface="Caladea"/>
                <a:cs typeface="Caladea"/>
              </a:rPr>
              <a:t>CPCB</a:t>
            </a:r>
            <a:endParaRPr sz="1600">
              <a:latin typeface="Caladea"/>
              <a:cs typeface="Calade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701284" y="1600200"/>
            <a:ext cx="1396365" cy="954405"/>
            <a:chOff x="5701284" y="1600200"/>
            <a:chExt cx="1396365" cy="954405"/>
          </a:xfrm>
        </p:grpSpPr>
        <p:sp>
          <p:nvSpPr>
            <p:cNvPr id="34" name="object 34"/>
            <p:cNvSpPr/>
            <p:nvPr/>
          </p:nvSpPr>
          <p:spPr>
            <a:xfrm>
              <a:off x="5707380" y="1606295"/>
              <a:ext cx="1384300" cy="942340"/>
            </a:xfrm>
            <a:custGeom>
              <a:avLst/>
              <a:gdLst/>
              <a:ahLst/>
              <a:cxnLst/>
              <a:rect l="l" t="t" r="r" b="b"/>
              <a:pathLst>
                <a:path w="1384300" h="942339">
                  <a:moveTo>
                    <a:pt x="691896" y="0"/>
                  </a:moveTo>
                  <a:lnTo>
                    <a:pt x="635147" y="1560"/>
                  </a:lnTo>
                  <a:lnTo>
                    <a:pt x="579662" y="6163"/>
                  </a:lnTo>
                  <a:lnTo>
                    <a:pt x="525619" y="13685"/>
                  </a:lnTo>
                  <a:lnTo>
                    <a:pt x="473195" y="24006"/>
                  </a:lnTo>
                  <a:lnTo>
                    <a:pt x="422570" y="37004"/>
                  </a:lnTo>
                  <a:lnTo>
                    <a:pt x="373921" y="52559"/>
                  </a:lnTo>
                  <a:lnTo>
                    <a:pt x="327426" y="70550"/>
                  </a:lnTo>
                  <a:lnTo>
                    <a:pt x="283262" y="90854"/>
                  </a:lnTo>
                  <a:lnTo>
                    <a:pt x="241609" y="113352"/>
                  </a:lnTo>
                  <a:lnTo>
                    <a:pt x="202644" y="137922"/>
                  </a:lnTo>
                  <a:lnTo>
                    <a:pt x="166545" y="164442"/>
                  </a:lnTo>
                  <a:lnTo>
                    <a:pt x="133490" y="192792"/>
                  </a:lnTo>
                  <a:lnTo>
                    <a:pt x="103657" y="222850"/>
                  </a:lnTo>
                  <a:lnTo>
                    <a:pt x="77224" y="254495"/>
                  </a:lnTo>
                  <a:lnTo>
                    <a:pt x="54369" y="287607"/>
                  </a:lnTo>
                  <a:lnTo>
                    <a:pt x="35271" y="322063"/>
                  </a:lnTo>
                  <a:lnTo>
                    <a:pt x="20107" y="357744"/>
                  </a:lnTo>
                  <a:lnTo>
                    <a:pt x="9055" y="394527"/>
                  </a:lnTo>
                  <a:lnTo>
                    <a:pt x="2293" y="432291"/>
                  </a:lnTo>
                  <a:lnTo>
                    <a:pt x="0" y="470915"/>
                  </a:lnTo>
                  <a:lnTo>
                    <a:pt x="2293" y="509540"/>
                  </a:lnTo>
                  <a:lnTo>
                    <a:pt x="9055" y="547304"/>
                  </a:lnTo>
                  <a:lnTo>
                    <a:pt x="20107" y="584087"/>
                  </a:lnTo>
                  <a:lnTo>
                    <a:pt x="35271" y="619768"/>
                  </a:lnTo>
                  <a:lnTo>
                    <a:pt x="54369" y="654224"/>
                  </a:lnTo>
                  <a:lnTo>
                    <a:pt x="77224" y="687336"/>
                  </a:lnTo>
                  <a:lnTo>
                    <a:pt x="103657" y="718981"/>
                  </a:lnTo>
                  <a:lnTo>
                    <a:pt x="133490" y="749039"/>
                  </a:lnTo>
                  <a:lnTo>
                    <a:pt x="166545" y="777389"/>
                  </a:lnTo>
                  <a:lnTo>
                    <a:pt x="202644" y="803909"/>
                  </a:lnTo>
                  <a:lnTo>
                    <a:pt x="241609" y="828479"/>
                  </a:lnTo>
                  <a:lnTo>
                    <a:pt x="283262" y="850977"/>
                  </a:lnTo>
                  <a:lnTo>
                    <a:pt x="327426" y="871281"/>
                  </a:lnTo>
                  <a:lnTo>
                    <a:pt x="373921" y="889272"/>
                  </a:lnTo>
                  <a:lnTo>
                    <a:pt x="422570" y="904827"/>
                  </a:lnTo>
                  <a:lnTo>
                    <a:pt x="473195" y="917825"/>
                  </a:lnTo>
                  <a:lnTo>
                    <a:pt x="525619" y="928146"/>
                  </a:lnTo>
                  <a:lnTo>
                    <a:pt x="579662" y="935668"/>
                  </a:lnTo>
                  <a:lnTo>
                    <a:pt x="635147" y="940271"/>
                  </a:lnTo>
                  <a:lnTo>
                    <a:pt x="691896" y="941831"/>
                  </a:lnTo>
                  <a:lnTo>
                    <a:pt x="1383792" y="941831"/>
                  </a:lnTo>
                  <a:lnTo>
                    <a:pt x="1383792" y="803909"/>
                  </a:lnTo>
                  <a:lnTo>
                    <a:pt x="1181100" y="803909"/>
                  </a:lnTo>
                  <a:lnTo>
                    <a:pt x="1227074" y="769380"/>
                  </a:lnTo>
                  <a:lnTo>
                    <a:pt x="1267527" y="732198"/>
                  </a:lnTo>
                  <a:lnTo>
                    <a:pt x="1302271" y="692677"/>
                  </a:lnTo>
                  <a:lnTo>
                    <a:pt x="1331118" y="651128"/>
                  </a:lnTo>
                  <a:lnTo>
                    <a:pt x="1353882" y="607866"/>
                  </a:lnTo>
                  <a:lnTo>
                    <a:pt x="1370373" y="563201"/>
                  </a:lnTo>
                  <a:lnTo>
                    <a:pt x="1380406" y="517447"/>
                  </a:lnTo>
                  <a:lnTo>
                    <a:pt x="1383792" y="470915"/>
                  </a:lnTo>
                  <a:lnTo>
                    <a:pt x="1381498" y="432291"/>
                  </a:lnTo>
                  <a:lnTo>
                    <a:pt x="1374736" y="394527"/>
                  </a:lnTo>
                  <a:lnTo>
                    <a:pt x="1363684" y="357744"/>
                  </a:lnTo>
                  <a:lnTo>
                    <a:pt x="1348520" y="322063"/>
                  </a:lnTo>
                  <a:lnTo>
                    <a:pt x="1329422" y="287607"/>
                  </a:lnTo>
                  <a:lnTo>
                    <a:pt x="1306567" y="254495"/>
                  </a:lnTo>
                  <a:lnTo>
                    <a:pt x="1280134" y="222850"/>
                  </a:lnTo>
                  <a:lnTo>
                    <a:pt x="1250301" y="192792"/>
                  </a:lnTo>
                  <a:lnTo>
                    <a:pt x="1217246" y="164442"/>
                  </a:lnTo>
                  <a:lnTo>
                    <a:pt x="1181147" y="137922"/>
                  </a:lnTo>
                  <a:lnTo>
                    <a:pt x="1142182" y="113352"/>
                  </a:lnTo>
                  <a:lnTo>
                    <a:pt x="1100529" y="90854"/>
                  </a:lnTo>
                  <a:lnTo>
                    <a:pt x="1056365" y="70550"/>
                  </a:lnTo>
                  <a:lnTo>
                    <a:pt x="1009870" y="52559"/>
                  </a:lnTo>
                  <a:lnTo>
                    <a:pt x="961221" y="37004"/>
                  </a:lnTo>
                  <a:lnTo>
                    <a:pt x="910596" y="24006"/>
                  </a:lnTo>
                  <a:lnTo>
                    <a:pt x="858172" y="13685"/>
                  </a:lnTo>
                  <a:lnTo>
                    <a:pt x="804129" y="6163"/>
                  </a:lnTo>
                  <a:lnTo>
                    <a:pt x="748644" y="1560"/>
                  </a:lnTo>
                  <a:lnTo>
                    <a:pt x="6918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707380" y="1606295"/>
              <a:ext cx="1384300" cy="942340"/>
            </a:xfrm>
            <a:custGeom>
              <a:avLst/>
              <a:gdLst/>
              <a:ahLst/>
              <a:cxnLst/>
              <a:rect l="l" t="t" r="r" b="b"/>
              <a:pathLst>
                <a:path w="1384300" h="942339">
                  <a:moveTo>
                    <a:pt x="691896" y="941831"/>
                  </a:moveTo>
                  <a:lnTo>
                    <a:pt x="635147" y="940271"/>
                  </a:lnTo>
                  <a:lnTo>
                    <a:pt x="579662" y="935668"/>
                  </a:lnTo>
                  <a:lnTo>
                    <a:pt x="525619" y="928146"/>
                  </a:lnTo>
                  <a:lnTo>
                    <a:pt x="473195" y="917825"/>
                  </a:lnTo>
                  <a:lnTo>
                    <a:pt x="422570" y="904827"/>
                  </a:lnTo>
                  <a:lnTo>
                    <a:pt x="373921" y="889272"/>
                  </a:lnTo>
                  <a:lnTo>
                    <a:pt x="327426" y="871281"/>
                  </a:lnTo>
                  <a:lnTo>
                    <a:pt x="283262" y="850977"/>
                  </a:lnTo>
                  <a:lnTo>
                    <a:pt x="241609" y="828479"/>
                  </a:lnTo>
                  <a:lnTo>
                    <a:pt x="202644" y="803909"/>
                  </a:lnTo>
                  <a:lnTo>
                    <a:pt x="166545" y="777389"/>
                  </a:lnTo>
                  <a:lnTo>
                    <a:pt x="133490" y="749039"/>
                  </a:lnTo>
                  <a:lnTo>
                    <a:pt x="103657" y="718981"/>
                  </a:lnTo>
                  <a:lnTo>
                    <a:pt x="77224" y="687336"/>
                  </a:lnTo>
                  <a:lnTo>
                    <a:pt x="54369" y="654224"/>
                  </a:lnTo>
                  <a:lnTo>
                    <a:pt x="35271" y="619768"/>
                  </a:lnTo>
                  <a:lnTo>
                    <a:pt x="20107" y="584087"/>
                  </a:lnTo>
                  <a:lnTo>
                    <a:pt x="9055" y="547304"/>
                  </a:lnTo>
                  <a:lnTo>
                    <a:pt x="2293" y="509540"/>
                  </a:lnTo>
                  <a:lnTo>
                    <a:pt x="0" y="470915"/>
                  </a:lnTo>
                  <a:lnTo>
                    <a:pt x="2293" y="432291"/>
                  </a:lnTo>
                  <a:lnTo>
                    <a:pt x="9055" y="394527"/>
                  </a:lnTo>
                  <a:lnTo>
                    <a:pt x="20107" y="357744"/>
                  </a:lnTo>
                  <a:lnTo>
                    <a:pt x="35271" y="322063"/>
                  </a:lnTo>
                  <a:lnTo>
                    <a:pt x="54369" y="287607"/>
                  </a:lnTo>
                  <a:lnTo>
                    <a:pt x="77224" y="254495"/>
                  </a:lnTo>
                  <a:lnTo>
                    <a:pt x="103657" y="222850"/>
                  </a:lnTo>
                  <a:lnTo>
                    <a:pt x="133490" y="192792"/>
                  </a:lnTo>
                  <a:lnTo>
                    <a:pt x="166545" y="164442"/>
                  </a:lnTo>
                  <a:lnTo>
                    <a:pt x="202644" y="137922"/>
                  </a:lnTo>
                  <a:lnTo>
                    <a:pt x="241609" y="113352"/>
                  </a:lnTo>
                  <a:lnTo>
                    <a:pt x="283262" y="90854"/>
                  </a:lnTo>
                  <a:lnTo>
                    <a:pt x="327426" y="70550"/>
                  </a:lnTo>
                  <a:lnTo>
                    <a:pt x="373921" y="52559"/>
                  </a:lnTo>
                  <a:lnTo>
                    <a:pt x="422570" y="37004"/>
                  </a:lnTo>
                  <a:lnTo>
                    <a:pt x="473195" y="24006"/>
                  </a:lnTo>
                  <a:lnTo>
                    <a:pt x="525619" y="13685"/>
                  </a:lnTo>
                  <a:lnTo>
                    <a:pt x="579662" y="6163"/>
                  </a:lnTo>
                  <a:lnTo>
                    <a:pt x="635147" y="1560"/>
                  </a:lnTo>
                  <a:lnTo>
                    <a:pt x="691896" y="0"/>
                  </a:lnTo>
                  <a:lnTo>
                    <a:pt x="748644" y="1560"/>
                  </a:lnTo>
                  <a:lnTo>
                    <a:pt x="804129" y="6163"/>
                  </a:lnTo>
                  <a:lnTo>
                    <a:pt x="858172" y="13685"/>
                  </a:lnTo>
                  <a:lnTo>
                    <a:pt x="910596" y="24006"/>
                  </a:lnTo>
                  <a:lnTo>
                    <a:pt x="961221" y="37004"/>
                  </a:lnTo>
                  <a:lnTo>
                    <a:pt x="1009870" y="52559"/>
                  </a:lnTo>
                  <a:lnTo>
                    <a:pt x="1056365" y="70550"/>
                  </a:lnTo>
                  <a:lnTo>
                    <a:pt x="1100529" y="90854"/>
                  </a:lnTo>
                  <a:lnTo>
                    <a:pt x="1142182" y="113352"/>
                  </a:lnTo>
                  <a:lnTo>
                    <a:pt x="1181147" y="137922"/>
                  </a:lnTo>
                  <a:lnTo>
                    <a:pt x="1217246" y="164442"/>
                  </a:lnTo>
                  <a:lnTo>
                    <a:pt x="1250301" y="192792"/>
                  </a:lnTo>
                  <a:lnTo>
                    <a:pt x="1280134" y="222850"/>
                  </a:lnTo>
                  <a:lnTo>
                    <a:pt x="1306567" y="254495"/>
                  </a:lnTo>
                  <a:lnTo>
                    <a:pt x="1329422" y="287607"/>
                  </a:lnTo>
                  <a:lnTo>
                    <a:pt x="1348520" y="322063"/>
                  </a:lnTo>
                  <a:lnTo>
                    <a:pt x="1363684" y="357744"/>
                  </a:lnTo>
                  <a:lnTo>
                    <a:pt x="1374736" y="394527"/>
                  </a:lnTo>
                  <a:lnTo>
                    <a:pt x="1381498" y="432291"/>
                  </a:lnTo>
                  <a:lnTo>
                    <a:pt x="1383792" y="470915"/>
                  </a:lnTo>
                  <a:lnTo>
                    <a:pt x="1380406" y="517447"/>
                  </a:lnTo>
                  <a:lnTo>
                    <a:pt x="1370373" y="563201"/>
                  </a:lnTo>
                  <a:lnTo>
                    <a:pt x="1353882" y="607866"/>
                  </a:lnTo>
                  <a:lnTo>
                    <a:pt x="1331118" y="651128"/>
                  </a:lnTo>
                  <a:lnTo>
                    <a:pt x="1302271" y="692677"/>
                  </a:lnTo>
                  <a:lnTo>
                    <a:pt x="1267527" y="732198"/>
                  </a:lnTo>
                  <a:lnTo>
                    <a:pt x="1227074" y="769380"/>
                  </a:lnTo>
                  <a:lnTo>
                    <a:pt x="1181100" y="803909"/>
                  </a:lnTo>
                  <a:lnTo>
                    <a:pt x="1383792" y="803909"/>
                  </a:lnTo>
                  <a:lnTo>
                    <a:pt x="1383792" y="941831"/>
                  </a:lnTo>
                  <a:lnTo>
                    <a:pt x="691896" y="941831"/>
                  </a:lnTo>
                  <a:close/>
                </a:path>
              </a:pathLst>
            </a:custGeom>
            <a:ln w="1219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009894" y="1815845"/>
            <a:ext cx="7810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064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latin typeface="Caladea"/>
                <a:cs typeface="Caladea"/>
              </a:rPr>
              <a:t>Format  by</a:t>
            </a:r>
            <a:r>
              <a:rPr sz="1600" b="1" spc="-90" dirty="0">
                <a:latin typeface="Caladea"/>
                <a:cs typeface="Caladea"/>
              </a:rPr>
              <a:t> </a:t>
            </a:r>
            <a:r>
              <a:rPr sz="1600" b="1" spc="-10" dirty="0">
                <a:latin typeface="Caladea"/>
                <a:cs typeface="Caladea"/>
              </a:rPr>
              <a:t>CPCB</a:t>
            </a:r>
            <a:endParaRPr sz="1600">
              <a:latin typeface="Caladea"/>
              <a:cs typeface="Calade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747759" y="1524000"/>
            <a:ext cx="1226820" cy="820419"/>
            <a:chOff x="8747759" y="1524000"/>
            <a:chExt cx="1226820" cy="820419"/>
          </a:xfrm>
        </p:grpSpPr>
        <p:sp>
          <p:nvSpPr>
            <p:cNvPr id="38" name="object 38"/>
            <p:cNvSpPr/>
            <p:nvPr/>
          </p:nvSpPr>
          <p:spPr>
            <a:xfrm>
              <a:off x="8753855" y="1530095"/>
              <a:ext cx="1214755" cy="807720"/>
            </a:xfrm>
            <a:custGeom>
              <a:avLst/>
              <a:gdLst/>
              <a:ahLst/>
              <a:cxnLst/>
              <a:rect l="l" t="t" r="r" b="b"/>
              <a:pathLst>
                <a:path w="1214754" h="807719">
                  <a:moveTo>
                    <a:pt x="607314" y="0"/>
                  </a:moveTo>
                  <a:lnTo>
                    <a:pt x="548826" y="1849"/>
                  </a:lnTo>
                  <a:lnTo>
                    <a:pt x="491911" y="7283"/>
                  </a:lnTo>
                  <a:lnTo>
                    <a:pt x="436823" y="16133"/>
                  </a:lnTo>
                  <a:lnTo>
                    <a:pt x="383817" y="28230"/>
                  </a:lnTo>
                  <a:lnTo>
                    <a:pt x="333148" y="43404"/>
                  </a:lnTo>
                  <a:lnTo>
                    <a:pt x="285069" y="61486"/>
                  </a:lnTo>
                  <a:lnTo>
                    <a:pt x="239836" y="82306"/>
                  </a:lnTo>
                  <a:lnTo>
                    <a:pt x="197703" y="105695"/>
                  </a:lnTo>
                  <a:lnTo>
                    <a:pt x="158925" y="131484"/>
                  </a:lnTo>
                  <a:lnTo>
                    <a:pt x="123755" y="159503"/>
                  </a:lnTo>
                  <a:lnTo>
                    <a:pt x="92449" y="189583"/>
                  </a:lnTo>
                  <a:lnTo>
                    <a:pt x="65261" y="221555"/>
                  </a:lnTo>
                  <a:lnTo>
                    <a:pt x="42446" y="255249"/>
                  </a:lnTo>
                  <a:lnTo>
                    <a:pt x="24257" y="290496"/>
                  </a:lnTo>
                  <a:lnTo>
                    <a:pt x="10950" y="327126"/>
                  </a:lnTo>
                  <a:lnTo>
                    <a:pt x="2780" y="364970"/>
                  </a:lnTo>
                  <a:lnTo>
                    <a:pt x="0" y="403859"/>
                  </a:lnTo>
                  <a:lnTo>
                    <a:pt x="2780" y="442749"/>
                  </a:lnTo>
                  <a:lnTo>
                    <a:pt x="10950" y="480593"/>
                  </a:lnTo>
                  <a:lnTo>
                    <a:pt x="24257" y="517223"/>
                  </a:lnTo>
                  <a:lnTo>
                    <a:pt x="42446" y="552470"/>
                  </a:lnTo>
                  <a:lnTo>
                    <a:pt x="65261" y="586164"/>
                  </a:lnTo>
                  <a:lnTo>
                    <a:pt x="92449" y="618136"/>
                  </a:lnTo>
                  <a:lnTo>
                    <a:pt x="123755" y="648216"/>
                  </a:lnTo>
                  <a:lnTo>
                    <a:pt x="158925" y="676235"/>
                  </a:lnTo>
                  <a:lnTo>
                    <a:pt x="197703" y="702024"/>
                  </a:lnTo>
                  <a:lnTo>
                    <a:pt x="239836" y="725413"/>
                  </a:lnTo>
                  <a:lnTo>
                    <a:pt x="285069" y="746233"/>
                  </a:lnTo>
                  <a:lnTo>
                    <a:pt x="333148" y="764315"/>
                  </a:lnTo>
                  <a:lnTo>
                    <a:pt x="383817" y="779489"/>
                  </a:lnTo>
                  <a:lnTo>
                    <a:pt x="436823" y="791586"/>
                  </a:lnTo>
                  <a:lnTo>
                    <a:pt x="491911" y="800436"/>
                  </a:lnTo>
                  <a:lnTo>
                    <a:pt x="548826" y="805870"/>
                  </a:lnTo>
                  <a:lnTo>
                    <a:pt x="607314" y="807719"/>
                  </a:lnTo>
                  <a:lnTo>
                    <a:pt x="1214627" y="807719"/>
                  </a:lnTo>
                  <a:lnTo>
                    <a:pt x="1214627" y="689482"/>
                  </a:lnTo>
                  <a:lnTo>
                    <a:pt x="1036701" y="689482"/>
                  </a:lnTo>
                  <a:lnTo>
                    <a:pt x="1082426" y="655406"/>
                  </a:lnTo>
                  <a:lnTo>
                    <a:pt x="1121793" y="618428"/>
                  </a:lnTo>
                  <a:lnTo>
                    <a:pt x="1154556" y="578945"/>
                  </a:lnTo>
                  <a:lnTo>
                    <a:pt x="1180467" y="537351"/>
                  </a:lnTo>
                  <a:lnTo>
                    <a:pt x="1199281" y="494041"/>
                  </a:lnTo>
                  <a:lnTo>
                    <a:pt x="1210750" y="449413"/>
                  </a:lnTo>
                  <a:lnTo>
                    <a:pt x="1214627" y="403859"/>
                  </a:lnTo>
                  <a:lnTo>
                    <a:pt x="1211847" y="364970"/>
                  </a:lnTo>
                  <a:lnTo>
                    <a:pt x="1203677" y="327126"/>
                  </a:lnTo>
                  <a:lnTo>
                    <a:pt x="1190370" y="290496"/>
                  </a:lnTo>
                  <a:lnTo>
                    <a:pt x="1172181" y="255249"/>
                  </a:lnTo>
                  <a:lnTo>
                    <a:pt x="1149366" y="221555"/>
                  </a:lnTo>
                  <a:lnTo>
                    <a:pt x="1122178" y="189583"/>
                  </a:lnTo>
                  <a:lnTo>
                    <a:pt x="1090872" y="159503"/>
                  </a:lnTo>
                  <a:lnTo>
                    <a:pt x="1055702" y="131484"/>
                  </a:lnTo>
                  <a:lnTo>
                    <a:pt x="1016924" y="105695"/>
                  </a:lnTo>
                  <a:lnTo>
                    <a:pt x="974791" y="82306"/>
                  </a:lnTo>
                  <a:lnTo>
                    <a:pt x="929558" y="61486"/>
                  </a:lnTo>
                  <a:lnTo>
                    <a:pt x="881479" y="43404"/>
                  </a:lnTo>
                  <a:lnTo>
                    <a:pt x="830810" y="28230"/>
                  </a:lnTo>
                  <a:lnTo>
                    <a:pt x="777804" y="16133"/>
                  </a:lnTo>
                  <a:lnTo>
                    <a:pt x="722716" y="7283"/>
                  </a:lnTo>
                  <a:lnTo>
                    <a:pt x="665801" y="1849"/>
                  </a:lnTo>
                  <a:lnTo>
                    <a:pt x="6073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753855" y="1530095"/>
              <a:ext cx="1214755" cy="807720"/>
            </a:xfrm>
            <a:custGeom>
              <a:avLst/>
              <a:gdLst/>
              <a:ahLst/>
              <a:cxnLst/>
              <a:rect l="l" t="t" r="r" b="b"/>
              <a:pathLst>
                <a:path w="1214754" h="807719">
                  <a:moveTo>
                    <a:pt x="607314" y="807719"/>
                  </a:moveTo>
                  <a:lnTo>
                    <a:pt x="548826" y="805870"/>
                  </a:lnTo>
                  <a:lnTo>
                    <a:pt x="491911" y="800436"/>
                  </a:lnTo>
                  <a:lnTo>
                    <a:pt x="436823" y="791586"/>
                  </a:lnTo>
                  <a:lnTo>
                    <a:pt x="383817" y="779489"/>
                  </a:lnTo>
                  <a:lnTo>
                    <a:pt x="333148" y="764315"/>
                  </a:lnTo>
                  <a:lnTo>
                    <a:pt x="285069" y="746233"/>
                  </a:lnTo>
                  <a:lnTo>
                    <a:pt x="239836" y="725413"/>
                  </a:lnTo>
                  <a:lnTo>
                    <a:pt x="197703" y="702024"/>
                  </a:lnTo>
                  <a:lnTo>
                    <a:pt x="158925" y="676235"/>
                  </a:lnTo>
                  <a:lnTo>
                    <a:pt x="123755" y="648216"/>
                  </a:lnTo>
                  <a:lnTo>
                    <a:pt x="92449" y="618136"/>
                  </a:lnTo>
                  <a:lnTo>
                    <a:pt x="65261" y="586164"/>
                  </a:lnTo>
                  <a:lnTo>
                    <a:pt x="42446" y="552470"/>
                  </a:lnTo>
                  <a:lnTo>
                    <a:pt x="24257" y="517223"/>
                  </a:lnTo>
                  <a:lnTo>
                    <a:pt x="10950" y="480593"/>
                  </a:lnTo>
                  <a:lnTo>
                    <a:pt x="2780" y="442749"/>
                  </a:lnTo>
                  <a:lnTo>
                    <a:pt x="0" y="403859"/>
                  </a:lnTo>
                  <a:lnTo>
                    <a:pt x="2780" y="364970"/>
                  </a:lnTo>
                  <a:lnTo>
                    <a:pt x="10950" y="327126"/>
                  </a:lnTo>
                  <a:lnTo>
                    <a:pt x="24257" y="290496"/>
                  </a:lnTo>
                  <a:lnTo>
                    <a:pt x="42446" y="255249"/>
                  </a:lnTo>
                  <a:lnTo>
                    <a:pt x="65261" y="221555"/>
                  </a:lnTo>
                  <a:lnTo>
                    <a:pt x="92449" y="189583"/>
                  </a:lnTo>
                  <a:lnTo>
                    <a:pt x="123755" y="159503"/>
                  </a:lnTo>
                  <a:lnTo>
                    <a:pt x="158925" y="131484"/>
                  </a:lnTo>
                  <a:lnTo>
                    <a:pt x="197703" y="105695"/>
                  </a:lnTo>
                  <a:lnTo>
                    <a:pt x="239836" y="82306"/>
                  </a:lnTo>
                  <a:lnTo>
                    <a:pt x="285069" y="61486"/>
                  </a:lnTo>
                  <a:lnTo>
                    <a:pt x="333148" y="43404"/>
                  </a:lnTo>
                  <a:lnTo>
                    <a:pt x="383817" y="28230"/>
                  </a:lnTo>
                  <a:lnTo>
                    <a:pt x="436823" y="16133"/>
                  </a:lnTo>
                  <a:lnTo>
                    <a:pt x="491911" y="7283"/>
                  </a:lnTo>
                  <a:lnTo>
                    <a:pt x="548826" y="1849"/>
                  </a:lnTo>
                  <a:lnTo>
                    <a:pt x="607314" y="0"/>
                  </a:lnTo>
                  <a:lnTo>
                    <a:pt x="665801" y="1849"/>
                  </a:lnTo>
                  <a:lnTo>
                    <a:pt x="722716" y="7283"/>
                  </a:lnTo>
                  <a:lnTo>
                    <a:pt x="777804" y="16133"/>
                  </a:lnTo>
                  <a:lnTo>
                    <a:pt x="830810" y="28230"/>
                  </a:lnTo>
                  <a:lnTo>
                    <a:pt x="881479" y="43404"/>
                  </a:lnTo>
                  <a:lnTo>
                    <a:pt x="929558" y="61486"/>
                  </a:lnTo>
                  <a:lnTo>
                    <a:pt x="974791" y="82306"/>
                  </a:lnTo>
                  <a:lnTo>
                    <a:pt x="1016924" y="105695"/>
                  </a:lnTo>
                  <a:lnTo>
                    <a:pt x="1055702" y="131484"/>
                  </a:lnTo>
                  <a:lnTo>
                    <a:pt x="1090872" y="159503"/>
                  </a:lnTo>
                  <a:lnTo>
                    <a:pt x="1122178" y="189583"/>
                  </a:lnTo>
                  <a:lnTo>
                    <a:pt x="1149366" y="221555"/>
                  </a:lnTo>
                  <a:lnTo>
                    <a:pt x="1172181" y="255249"/>
                  </a:lnTo>
                  <a:lnTo>
                    <a:pt x="1190370" y="290496"/>
                  </a:lnTo>
                  <a:lnTo>
                    <a:pt x="1203677" y="327126"/>
                  </a:lnTo>
                  <a:lnTo>
                    <a:pt x="1211847" y="364970"/>
                  </a:lnTo>
                  <a:lnTo>
                    <a:pt x="1214627" y="403859"/>
                  </a:lnTo>
                  <a:lnTo>
                    <a:pt x="1210750" y="449413"/>
                  </a:lnTo>
                  <a:lnTo>
                    <a:pt x="1199281" y="494041"/>
                  </a:lnTo>
                  <a:lnTo>
                    <a:pt x="1180467" y="537351"/>
                  </a:lnTo>
                  <a:lnTo>
                    <a:pt x="1154556" y="578945"/>
                  </a:lnTo>
                  <a:lnTo>
                    <a:pt x="1121793" y="618428"/>
                  </a:lnTo>
                  <a:lnTo>
                    <a:pt x="1082426" y="655406"/>
                  </a:lnTo>
                  <a:lnTo>
                    <a:pt x="1036701" y="689482"/>
                  </a:lnTo>
                  <a:lnTo>
                    <a:pt x="1214627" y="689482"/>
                  </a:lnTo>
                  <a:lnTo>
                    <a:pt x="1214627" y="807719"/>
                  </a:lnTo>
                  <a:lnTo>
                    <a:pt x="607314" y="807719"/>
                  </a:lnTo>
                  <a:close/>
                </a:path>
              </a:pathLst>
            </a:custGeom>
            <a:ln w="1219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9146540" y="1794459"/>
            <a:ext cx="431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latin typeface="Caladea"/>
                <a:cs typeface="Caladea"/>
              </a:rPr>
              <a:t>Ne</a:t>
            </a:r>
            <a:r>
              <a:rPr sz="1600" b="1" spc="-5" dirty="0">
                <a:latin typeface="Caladea"/>
                <a:cs typeface="Caladea"/>
              </a:rPr>
              <a:t>w</a:t>
            </a:r>
            <a:endParaRPr sz="16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2A5EB-1D38-4C1C-AA02-36268D40FA3C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Roel Of Manufacturers </a:t>
            </a:r>
            <a:r>
              <a:rPr lang="en-US" sz="3600" b="1" kern="1200" spc="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</a:t>
            </a:r>
            <a:r>
              <a:rPr lang="en-US" sz="3600" b="1" kern="1200" spc="-6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PIBOs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16E33D8A-40B7-4068-8A1A-61A29631C115}"/>
              </a:ext>
            </a:extLst>
          </p:cNvPr>
          <p:cNvSpPr txBox="1"/>
          <p:nvPr/>
        </p:nvSpPr>
        <p:spPr>
          <a:xfrm>
            <a:off x="643467" y="1320541"/>
            <a:ext cx="10905066" cy="5298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700" marR="67945" indent="-228600">
              <a:lnSpc>
                <a:spcPct val="15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362585" algn="l"/>
              </a:tabLst>
            </a:pPr>
            <a:r>
              <a:rPr lang="en-US" sz="2000" b="1" spc="5" dirty="0"/>
              <a:t>Manufacturers</a:t>
            </a:r>
            <a:r>
              <a:rPr lang="en-US" sz="2000" spc="5" dirty="0"/>
              <a:t>- Includes companies engaged in </a:t>
            </a:r>
            <a:r>
              <a:rPr lang="en-US" sz="2000" spc="10" dirty="0"/>
              <a:t>the </a:t>
            </a:r>
            <a:r>
              <a:rPr lang="en-US" sz="2000" spc="5" dirty="0"/>
              <a:t>business </a:t>
            </a:r>
            <a:r>
              <a:rPr lang="en-US" sz="2000" spc="10" dirty="0"/>
              <a:t>of </a:t>
            </a:r>
            <a:r>
              <a:rPr lang="en-US" sz="2000" spc="5" dirty="0"/>
              <a:t>manufacturing of plastic  in the form </a:t>
            </a:r>
            <a:r>
              <a:rPr lang="en-US" sz="2000" spc="10" dirty="0"/>
              <a:t>of </a:t>
            </a:r>
            <a:r>
              <a:rPr lang="en-US" sz="2000" dirty="0"/>
              <a:t>resin </a:t>
            </a:r>
            <a:r>
              <a:rPr lang="en-US" sz="2000" spc="10" dirty="0"/>
              <a:t>or </a:t>
            </a:r>
            <a:r>
              <a:rPr lang="en-US" sz="2000" spc="5" dirty="0"/>
              <a:t>manufacturing finished plastic packaging</a:t>
            </a:r>
            <a:r>
              <a:rPr lang="en-US" sz="2000" spc="-60" dirty="0"/>
              <a:t> </a:t>
            </a:r>
            <a:r>
              <a:rPr lang="en-US" sz="2000" spc="5" dirty="0"/>
              <a:t>material.</a:t>
            </a:r>
            <a:endParaRPr lang="en-US" sz="2000" dirty="0"/>
          </a:p>
          <a:p>
            <a:pPr marL="706120" indent="-228600">
              <a:lnSpc>
                <a:spcPct val="150000"/>
              </a:lnSpc>
              <a:spcBef>
                <a:spcPts val="155"/>
              </a:spcBef>
              <a:buFont typeface="Arial" panose="020B0604020202020204" pitchFamily="34" charset="0"/>
              <a:buChar char="•"/>
            </a:pPr>
            <a:r>
              <a:rPr lang="en-US" sz="2000" b="1" spc="5" dirty="0"/>
              <a:t>PIBOs–</a:t>
            </a:r>
            <a:r>
              <a:rPr lang="en-US" sz="2000" b="1" spc="180" dirty="0"/>
              <a:t> </a:t>
            </a:r>
            <a:r>
              <a:rPr lang="en-US" sz="2000" b="1" spc="5" dirty="0"/>
              <a:t>companies</a:t>
            </a:r>
            <a:r>
              <a:rPr lang="en-US" sz="2000" b="1" spc="185" dirty="0"/>
              <a:t> </a:t>
            </a:r>
            <a:r>
              <a:rPr lang="en-US" sz="2000" b="1" spc="5" dirty="0"/>
              <a:t>using</a:t>
            </a:r>
            <a:r>
              <a:rPr lang="en-US" sz="2000" b="1" spc="185" dirty="0"/>
              <a:t> </a:t>
            </a:r>
            <a:r>
              <a:rPr lang="en-US" sz="2000" b="1" spc="5" dirty="0"/>
              <a:t>plastic</a:t>
            </a:r>
            <a:r>
              <a:rPr lang="en-US" sz="2000" b="1" spc="185" dirty="0"/>
              <a:t> </a:t>
            </a:r>
            <a:r>
              <a:rPr lang="en-US" sz="2000" b="1" spc="5" dirty="0"/>
              <a:t>packaging</a:t>
            </a:r>
            <a:r>
              <a:rPr lang="en-US" sz="2000" b="1" spc="185" dirty="0"/>
              <a:t> </a:t>
            </a:r>
            <a:r>
              <a:rPr lang="en-US" sz="2000" spc="5" dirty="0"/>
              <a:t>(primary</a:t>
            </a:r>
            <a:r>
              <a:rPr lang="en-US" sz="2000" spc="175" dirty="0"/>
              <a:t> </a:t>
            </a:r>
            <a:r>
              <a:rPr lang="en-US" sz="2000" spc="5" dirty="0"/>
              <a:t>as</a:t>
            </a:r>
            <a:r>
              <a:rPr lang="en-US" sz="2000" spc="195" dirty="0"/>
              <a:t> </a:t>
            </a:r>
            <a:r>
              <a:rPr lang="en-US" sz="2000" dirty="0"/>
              <a:t>well</a:t>
            </a:r>
            <a:r>
              <a:rPr lang="en-US" sz="2000" spc="195" dirty="0"/>
              <a:t> </a:t>
            </a:r>
            <a:r>
              <a:rPr lang="en-US" sz="2000" spc="5" dirty="0"/>
              <a:t>as</a:t>
            </a:r>
            <a:r>
              <a:rPr lang="en-US" sz="2000" spc="185" dirty="0"/>
              <a:t> </a:t>
            </a:r>
            <a:r>
              <a:rPr lang="en-US" sz="2000" spc="10" dirty="0"/>
              <a:t>secondary</a:t>
            </a:r>
            <a:r>
              <a:rPr lang="en-US" sz="2000" spc="150" dirty="0"/>
              <a:t> </a:t>
            </a:r>
            <a:r>
              <a:rPr lang="en-US" sz="2000" spc="5" dirty="0"/>
              <a:t>packaging</a:t>
            </a:r>
            <a:r>
              <a:rPr lang="en-US" sz="2000" spc="185" dirty="0"/>
              <a:t> </a:t>
            </a:r>
            <a:r>
              <a:rPr lang="en-US" sz="2000" spc="5" dirty="0"/>
              <a:t>-</a:t>
            </a:r>
            <a:r>
              <a:rPr lang="en-US" sz="2000" dirty="0"/>
              <a:t> </a:t>
            </a:r>
            <a:r>
              <a:rPr lang="en-US" sz="2000" spc="5" dirty="0"/>
              <a:t>including bottles, pouches, </a:t>
            </a:r>
            <a:r>
              <a:rPr lang="en-US" sz="2000" dirty="0"/>
              <a:t>sachets, </a:t>
            </a:r>
            <a:r>
              <a:rPr lang="en-US" sz="2000" spc="5" dirty="0"/>
              <a:t>packets, jars, tubes etc. as well as industry using  </a:t>
            </a:r>
            <a:r>
              <a:rPr lang="en-US" sz="2000" dirty="0"/>
              <a:t>bubble- </a:t>
            </a:r>
            <a:r>
              <a:rPr lang="en-US" sz="2000" spc="5" dirty="0"/>
              <a:t>wraps </a:t>
            </a:r>
            <a:r>
              <a:rPr lang="en-US" sz="2000" dirty="0"/>
              <a:t>and </a:t>
            </a:r>
            <a:r>
              <a:rPr lang="en-US" sz="2000" spc="5" dirty="0"/>
              <a:t>other </a:t>
            </a:r>
            <a:r>
              <a:rPr lang="en-US" sz="2000" spc="10" dirty="0"/>
              <a:t>such </a:t>
            </a:r>
            <a:r>
              <a:rPr lang="en-US" sz="2000" spc="5" dirty="0"/>
              <a:t>plastic material for wrapping).</a:t>
            </a:r>
            <a:endParaRPr lang="en-US" sz="2000" dirty="0"/>
          </a:p>
          <a:p>
            <a:pPr marL="706120" marR="5080" indent="-228600">
              <a:lnSpc>
                <a:spcPct val="150000"/>
              </a:lnSpc>
              <a:spcBef>
                <a:spcPts val="65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Report </a:t>
            </a:r>
            <a:r>
              <a:rPr lang="en-US" sz="2000" b="1" spc="5" dirty="0"/>
              <a:t>details of</a:t>
            </a:r>
            <a:r>
              <a:rPr lang="en-US" sz="2000" b="1" spc="295" dirty="0"/>
              <a:t> </a:t>
            </a:r>
            <a:r>
              <a:rPr lang="en-US" sz="2000" b="1" spc="5" dirty="0"/>
              <a:t>plastic  introduced into </a:t>
            </a:r>
            <a:r>
              <a:rPr lang="en-US" sz="2000" b="1" spc="10" dirty="0"/>
              <a:t>the </a:t>
            </a:r>
            <a:r>
              <a:rPr lang="en-US" sz="2000" b="1" spc="5" dirty="0"/>
              <a:t>market </a:t>
            </a:r>
            <a:r>
              <a:rPr lang="en-US" sz="2000" spc="5" dirty="0"/>
              <a:t>(type of plastic /quantity of plastic </a:t>
            </a:r>
            <a:r>
              <a:rPr lang="en-US" sz="2000" dirty="0"/>
              <a:t>on  </a:t>
            </a:r>
            <a:r>
              <a:rPr lang="en-US" sz="2000" spc="5" dirty="0"/>
              <a:t>a national </a:t>
            </a:r>
            <a:r>
              <a:rPr lang="en-US" sz="2000" dirty="0"/>
              <a:t>basis </a:t>
            </a:r>
            <a:r>
              <a:rPr lang="en-US" sz="2000" spc="5" dirty="0"/>
              <a:t>to be uploaded into the</a:t>
            </a:r>
            <a:r>
              <a:rPr lang="en-US" sz="2000" spc="-30" dirty="0"/>
              <a:t> </a:t>
            </a:r>
            <a:r>
              <a:rPr lang="en-US" sz="2000" spc="5" dirty="0"/>
              <a:t>Portal)</a:t>
            </a:r>
            <a:endParaRPr lang="en-US" sz="2000" dirty="0"/>
          </a:p>
          <a:p>
            <a:pPr marL="706120" indent="-228600">
              <a:lnSpc>
                <a:spcPct val="150000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r>
              <a:rPr lang="en-US" sz="2000" spc="5" dirty="0"/>
              <a:t>Meeting individually </a:t>
            </a:r>
            <a:r>
              <a:rPr lang="en-US" sz="2000" dirty="0"/>
              <a:t>or </a:t>
            </a:r>
            <a:r>
              <a:rPr lang="en-US" sz="2000" spc="5" dirty="0"/>
              <a:t>collectively through </a:t>
            </a:r>
            <a:r>
              <a:rPr lang="en-US" sz="2000" spc="10" dirty="0"/>
              <a:t>the </a:t>
            </a:r>
            <a:r>
              <a:rPr lang="en-US" sz="2000" spc="5" dirty="0"/>
              <a:t>PROs/WMAs, recycling </a:t>
            </a:r>
            <a:r>
              <a:rPr lang="en-US" sz="2000" dirty="0"/>
              <a:t>targets </a:t>
            </a:r>
            <a:r>
              <a:rPr lang="en-US" sz="2000" spc="5" dirty="0"/>
              <a:t>set</a:t>
            </a:r>
            <a:r>
              <a:rPr lang="en-US" sz="2000" spc="-30" dirty="0"/>
              <a:t> </a:t>
            </a:r>
            <a:r>
              <a:rPr lang="en-US" sz="2000" spc="10" dirty="0"/>
              <a:t>by</a:t>
            </a:r>
            <a:r>
              <a:rPr lang="en-US" sz="2000" dirty="0"/>
              <a:t> </a:t>
            </a:r>
            <a:r>
              <a:rPr lang="en-US" sz="2000" spc="5" dirty="0"/>
              <a:t>state, Union territories </a:t>
            </a:r>
            <a:r>
              <a:rPr lang="en-US" sz="2000" spc="10" dirty="0"/>
              <a:t>&amp; </a:t>
            </a:r>
            <a:r>
              <a:rPr lang="en-US" sz="2000" spc="5" dirty="0"/>
              <a:t>central regulatory bodies  Submit annual reports to CPCB/SPCBs as</a:t>
            </a:r>
            <a:r>
              <a:rPr lang="en-US" sz="2000" spc="-5" dirty="0"/>
              <a:t> </a:t>
            </a:r>
            <a:r>
              <a:rPr lang="en-US" sz="2000" spc="5" dirty="0"/>
              <a:t>required.</a:t>
            </a:r>
            <a:endParaRPr lang="en-US" sz="2000" dirty="0"/>
          </a:p>
          <a:p>
            <a:pPr marL="706120" marR="66675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Shall </a:t>
            </a:r>
            <a:r>
              <a:rPr lang="en-US" sz="2000" spc="5" dirty="0"/>
              <a:t>contribute to the EPR funds- as the </a:t>
            </a:r>
            <a:r>
              <a:rPr lang="en-US" sz="2000" spc="10" dirty="0"/>
              <a:t>case may be. The </a:t>
            </a:r>
            <a:r>
              <a:rPr lang="en-US" sz="2000" spc="5" dirty="0"/>
              <a:t>contribution shall be </a:t>
            </a:r>
            <a:r>
              <a:rPr lang="en-US" sz="2000" spc="295" dirty="0"/>
              <a:t> </a:t>
            </a:r>
            <a:r>
              <a:rPr lang="en-US" sz="2000" spc="5" dirty="0"/>
              <a:t>commensurate with the </a:t>
            </a:r>
            <a:r>
              <a:rPr lang="en-US" sz="2000" spc="10" dirty="0"/>
              <a:t>use </a:t>
            </a:r>
            <a:r>
              <a:rPr lang="en-US" sz="2000" spc="5" dirty="0"/>
              <a:t>of plastics </a:t>
            </a:r>
            <a:r>
              <a:rPr lang="en-US" sz="2000" spc="10" dirty="0"/>
              <a:t>in the </a:t>
            </a:r>
            <a:r>
              <a:rPr lang="en-US" sz="2000" spc="5" dirty="0"/>
              <a:t>country (for multi-state operators) </a:t>
            </a:r>
            <a:r>
              <a:rPr lang="en-US" sz="2000" dirty="0"/>
              <a:t>or </a:t>
            </a:r>
            <a:r>
              <a:rPr lang="en-US" sz="2000" spc="5" dirty="0"/>
              <a:t>state, as  the </a:t>
            </a:r>
            <a:r>
              <a:rPr lang="en-US" sz="2000" dirty="0"/>
              <a:t>case </a:t>
            </a:r>
            <a:r>
              <a:rPr lang="en-US" sz="2000" spc="5" dirty="0"/>
              <a:t>may</a:t>
            </a:r>
            <a:r>
              <a:rPr lang="en-US" sz="2000" spc="-5" dirty="0"/>
              <a:t> </a:t>
            </a:r>
            <a:r>
              <a:rPr lang="en-US" sz="2000" spc="10" dirty="0"/>
              <a:t>be.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53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E4CEF-F2E5-47E7-83F2-5B0C6879A3B9}"/>
              </a:ext>
            </a:extLst>
          </p:cNvPr>
          <p:cNvSpPr txBox="1"/>
          <p:nvPr/>
        </p:nvSpPr>
        <p:spPr>
          <a:xfrm>
            <a:off x="643467" y="543147"/>
            <a:ext cx="10905066" cy="5633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700" indent="-228600">
              <a:lnSpc>
                <a:spcPct val="150000"/>
              </a:lnSpc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 spc="5" dirty="0"/>
              <a:t> Roles Of Recyclers</a:t>
            </a:r>
            <a:endParaRPr lang="en-US" sz="2000" dirty="0"/>
          </a:p>
          <a:p>
            <a:pPr marL="363220" marR="5080" indent="-228600">
              <a:lnSpc>
                <a:spcPct val="150000"/>
              </a:lnSpc>
              <a:spcBef>
                <a:spcPts val="960"/>
              </a:spcBef>
              <a:buFont typeface="Arial" panose="020B0604020202020204" pitchFamily="34" charset="0"/>
              <a:buChar char="•"/>
              <a:tabLst>
                <a:tab pos="362585" algn="l"/>
              </a:tabLst>
            </a:pPr>
            <a:r>
              <a:rPr lang="en-US" sz="2000" spc="5" dirty="0"/>
              <a:t>-	</a:t>
            </a:r>
            <a:r>
              <a:rPr lang="en-US" sz="2000" dirty="0"/>
              <a:t>Includes </a:t>
            </a:r>
            <a:r>
              <a:rPr lang="en-US" sz="2000" spc="5" dirty="0"/>
              <a:t>collection agencies, cement co-processors, </a:t>
            </a:r>
            <a:r>
              <a:rPr lang="en-US" sz="2000" dirty="0"/>
              <a:t>Waste </a:t>
            </a:r>
            <a:r>
              <a:rPr lang="en-US" sz="2000" spc="5" dirty="0"/>
              <a:t>to </a:t>
            </a:r>
            <a:r>
              <a:rPr lang="en-US" sz="2000" spc="10" dirty="0"/>
              <a:t>Energy </a:t>
            </a:r>
            <a:r>
              <a:rPr lang="en-US" sz="2000" dirty="0"/>
              <a:t>Plants, </a:t>
            </a:r>
            <a:r>
              <a:rPr lang="en-US" sz="2000" spc="5" dirty="0"/>
              <a:t>Road  Construction</a:t>
            </a:r>
            <a:r>
              <a:rPr lang="en-US" sz="2000" spc="55" dirty="0"/>
              <a:t> </a:t>
            </a:r>
            <a:r>
              <a:rPr lang="en-US" sz="2000" spc="5" dirty="0"/>
              <a:t>mixers</a:t>
            </a:r>
            <a:r>
              <a:rPr lang="en-US" sz="2000" spc="55" dirty="0"/>
              <a:t> </a:t>
            </a:r>
            <a:r>
              <a:rPr lang="en-US" sz="2000" spc="5" dirty="0"/>
              <a:t>and</a:t>
            </a:r>
            <a:r>
              <a:rPr lang="en-US" sz="2000" spc="70" dirty="0"/>
              <a:t> </a:t>
            </a:r>
            <a:r>
              <a:rPr lang="en-US" sz="2000" spc="5" dirty="0"/>
              <a:t>other</a:t>
            </a:r>
            <a:r>
              <a:rPr lang="en-US" sz="2000" spc="40" dirty="0"/>
              <a:t> </a:t>
            </a:r>
            <a:r>
              <a:rPr lang="en-US" sz="2000" spc="10" dirty="0"/>
              <a:t>such</a:t>
            </a:r>
            <a:r>
              <a:rPr lang="en-US" sz="2000" spc="70" dirty="0"/>
              <a:t> </a:t>
            </a:r>
            <a:r>
              <a:rPr lang="en-US" sz="2000" dirty="0"/>
              <a:t>recyclers/</a:t>
            </a:r>
            <a:r>
              <a:rPr lang="en-US" sz="2000" spc="70" dirty="0"/>
              <a:t> </a:t>
            </a:r>
            <a:r>
              <a:rPr lang="en-US" sz="2000" spc="5" dirty="0"/>
              <a:t>recoverees</a:t>
            </a:r>
            <a:r>
              <a:rPr lang="en-US" sz="2000" spc="65" dirty="0"/>
              <a:t> </a:t>
            </a:r>
            <a:r>
              <a:rPr lang="en-US" sz="2000" spc="5" dirty="0"/>
              <a:t>of</a:t>
            </a:r>
            <a:r>
              <a:rPr lang="en-US" sz="2000" spc="45" dirty="0"/>
              <a:t> </a:t>
            </a:r>
            <a:r>
              <a:rPr lang="en-US" sz="2000" spc="5" dirty="0"/>
              <a:t>plastic</a:t>
            </a:r>
            <a:r>
              <a:rPr lang="en-US" sz="2000" spc="40" dirty="0"/>
              <a:t> </a:t>
            </a:r>
            <a:r>
              <a:rPr lang="en-US" sz="2000" spc="10" dirty="0"/>
              <a:t>as</a:t>
            </a:r>
            <a:r>
              <a:rPr lang="en-US" sz="2000" spc="65" dirty="0"/>
              <a:t> </a:t>
            </a:r>
            <a:r>
              <a:rPr lang="en-US" sz="2000" spc="5" dirty="0"/>
              <a:t>Condensed</a:t>
            </a:r>
            <a:r>
              <a:rPr lang="en-US" sz="2000" spc="60" dirty="0"/>
              <a:t> </a:t>
            </a:r>
            <a:r>
              <a:rPr lang="en-US" sz="2000" spc="5" dirty="0"/>
              <a:t>Boards</a:t>
            </a:r>
            <a:endParaRPr lang="en-US" sz="2000" dirty="0"/>
          </a:p>
          <a:p>
            <a:pPr marL="363220" indent="-228600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manufacturers.</a:t>
            </a:r>
          </a:p>
          <a:p>
            <a:pPr marL="363220" indent="-228600">
              <a:lnSpc>
                <a:spcPct val="150000"/>
              </a:lnSpc>
              <a:spcBef>
                <a:spcPts val="155"/>
              </a:spcBef>
              <a:buFont typeface="Arial" panose="020B0604020202020204" pitchFamily="34" charset="0"/>
              <a:buChar char="•"/>
              <a:tabLst>
                <a:tab pos="362585" algn="l"/>
                <a:tab pos="363220" algn="l"/>
              </a:tabLst>
            </a:pPr>
            <a:r>
              <a:rPr lang="en-US" sz="2000" spc="5" dirty="0"/>
              <a:t>Mandatory registration with the </a:t>
            </a:r>
            <a:r>
              <a:rPr lang="en-US" sz="2000" spc="10" dirty="0"/>
              <a:t>CPCB/ </a:t>
            </a:r>
            <a:r>
              <a:rPr lang="en-US" sz="2000" dirty="0"/>
              <a:t>SPCB/ </a:t>
            </a:r>
            <a:r>
              <a:rPr lang="en-US" sz="2000" spc="10" dirty="0"/>
              <a:t>SPCCS </a:t>
            </a:r>
            <a:r>
              <a:rPr lang="en-US" sz="2000" spc="5" dirty="0"/>
              <a:t>as </a:t>
            </a:r>
            <a:r>
              <a:rPr lang="en-US" sz="2000" dirty="0"/>
              <a:t>the </a:t>
            </a:r>
            <a:r>
              <a:rPr lang="en-US" sz="2000" spc="5" dirty="0"/>
              <a:t>case </a:t>
            </a:r>
            <a:r>
              <a:rPr lang="en-US" sz="2000" spc="20" dirty="0"/>
              <a:t>may</a:t>
            </a:r>
            <a:r>
              <a:rPr lang="en-US" sz="2000" spc="-55" dirty="0"/>
              <a:t> </a:t>
            </a:r>
            <a:r>
              <a:rPr lang="en-US" sz="2000" spc="5" dirty="0"/>
              <a:t>be.</a:t>
            </a:r>
            <a:endParaRPr lang="en-US" sz="2000" dirty="0"/>
          </a:p>
          <a:p>
            <a:pPr marL="363220" marR="5080" indent="-2286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62585" algn="l"/>
                <a:tab pos="363220" algn="l"/>
              </a:tabLst>
            </a:pPr>
            <a:r>
              <a:rPr lang="en-US" sz="2000" spc="10" dirty="0"/>
              <a:t>To </a:t>
            </a:r>
            <a:r>
              <a:rPr lang="en-US" sz="2000" dirty="0"/>
              <a:t>approach </a:t>
            </a:r>
            <a:r>
              <a:rPr lang="en-US" sz="2000" spc="5" dirty="0"/>
              <a:t>the PROs with an </a:t>
            </a:r>
            <a:r>
              <a:rPr lang="en-US" sz="2000" dirty="0"/>
              <a:t>efficient </a:t>
            </a:r>
            <a:r>
              <a:rPr lang="en-US" sz="2000" spc="5" dirty="0"/>
              <a:t>plan </a:t>
            </a:r>
            <a:r>
              <a:rPr lang="en-US" sz="2000" spc="10" dirty="0"/>
              <a:t>of </a:t>
            </a:r>
            <a:r>
              <a:rPr lang="en-US" sz="2000" spc="5" dirty="0"/>
              <a:t>recycling / recovering plastic and </a:t>
            </a:r>
            <a:r>
              <a:rPr lang="en-US" sz="2000" spc="-5" dirty="0"/>
              <a:t>get  </a:t>
            </a:r>
            <a:r>
              <a:rPr lang="en-US" sz="2000" spc="5" dirty="0"/>
              <a:t>funds </a:t>
            </a:r>
            <a:r>
              <a:rPr lang="en-US" sz="2000" spc="10" dirty="0"/>
              <a:t>from </a:t>
            </a:r>
            <a:r>
              <a:rPr lang="en-US" sz="2000" spc="5" dirty="0"/>
              <a:t>the </a:t>
            </a:r>
            <a:r>
              <a:rPr lang="en-US" sz="2000" spc="10" dirty="0"/>
              <a:t>EPR </a:t>
            </a:r>
            <a:r>
              <a:rPr lang="en-US" sz="2000" spc="5" dirty="0"/>
              <a:t>Corpus funds according to </a:t>
            </a:r>
            <a:r>
              <a:rPr lang="en-US" sz="2000" spc="10" dirty="0"/>
              <a:t>waste </a:t>
            </a:r>
            <a:r>
              <a:rPr lang="en-US" sz="2000" spc="5" dirty="0"/>
              <a:t>management scheme</a:t>
            </a:r>
            <a:r>
              <a:rPr lang="en-US" sz="2000" spc="-75" dirty="0"/>
              <a:t> </a:t>
            </a:r>
            <a:r>
              <a:rPr lang="en-US" sz="2000" spc="5" dirty="0"/>
              <a:t>proposed.</a:t>
            </a:r>
            <a:endParaRPr lang="en-US" sz="2000" dirty="0"/>
          </a:p>
          <a:p>
            <a:pPr marL="363220" indent="-228600">
              <a:lnSpc>
                <a:spcPct val="150000"/>
              </a:lnSpc>
              <a:spcBef>
                <a:spcPts val="17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Will </a:t>
            </a:r>
            <a:r>
              <a:rPr lang="en-US" sz="2000" spc="5" dirty="0"/>
              <a:t>drive efficiencies in the waste management</a:t>
            </a:r>
            <a:r>
              <a:rPr lang="en-US" sz="2000" spc="10" dirty="0"/>
              <a:t> </a:t>
            </a:r>
            <a:r>
              <a:rPr lang="en-US" sz="2000" spc="5" dirty="0"/>
              <a:t>initiatives.</a:t>
            </a:r>
            <a:endParaRPr lang="en-US" sz="2000" dirty="0"/>
          </a:p>
          <a:p>
            <a:pPr marL="363220" marR="6350" indent="-228600">
              <a:lnSpc>
                <a:spcPct val="150000"/>
              </a:lnSpc>
              <a:spcBef>
                <a:spcPts val="65"/>
              </a:spcBef>
              <a:buFont typeface="Arial" panose="020B0604020202020204" pitchFamily="34" charset="0"/>
              <a:buChar char="•"/>
            </a:pPr>
            <a:r>
              <a:rPr lang="en-US" sz="2000" spc="5" dirty="0"/>
              <a:t>Involve </a:t>
            </a:r>
            <a:r>
              <a:rPr lang="en-US" sz="2000" spc="10" dirty="0"/>
              <a:t>and </a:t>
            </a:r>
            <a:r>
              <a:rPr lang="en-US" sz="2000" spc="5" dirty="0"/>
              <a:t>uplift existing </a:t>
            </a:r>
            <a:r>
              <a:rPr lang="en-US" sz="2000" dirty="0"/>
              <a:t>marginalized </a:t>
            </a:r>
            <a:r>
              <a:rPr lang="en-US" sz="2000" spc="5" dirty="0"/>
              <a:t>communities, currently involved in the </a:t>
            </a:r>
            <a:r>
              <a:rPr lang="en-US" sz="2000" dirty="0"/>
              <a:t>waste  </a:t>
            </a:r>
            <a:r>
              <a:rPr lang="en-US" sz="2000" spc="5" dirty="0"/>
              <a:t>management process (rag-pickers,</a:t>
            </a:r>
            <a:r>
              <a:rPr lang="en-US" sz="2000" dirty="0"/>
              <a:t> etc.).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6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title" idx="4294967295"/>
          </p:nvPr>
        </p:nvSpPr>
        <p:spPr>
          <a:xfrm>
            <a:off x="8118475" y="161925"/>
            <a:ext cx="4073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001F5F"/>
                </a:solidFill>
              </a:rPr>
              <a:t>Legal</a:t>
            </a:r>
            <a:r>
              <a:rPr sz="4000" spc="-75" dirty="0">
                <a:solidFill>
                  <a:srgbClr val="001F5F"/>
                </a:solidFill>
              </a:rPr>
              <a:t> </a:t>
            </a:r>
            <a:r>
              <a:rPr sz="4000" spc="-35" dirty="0">
                <a:solidFill>
                  <a:srgbClr val="001F5F"/>
                </a:solidFill>
              </a:rPr>
              <a:t>Framework</a:t>
            </a:r>
            <a:endParaRPr sz="4000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C579B82-2663-477A-A71A-29C9B255075D}"/>
              </a:ext>
            </a:extLst>
          </p:cNvPr>
          <p:cNvGrpSpPr/>
          <p:nvPr/>
        </p:nvGrpSpPr>
        <p:grpSpPr>
          <a:xfrm>
            <a:off x="228600" y="914400"/>
            <a:ext cx="11556823" cy="5541200"/>
            <a:chOff x="533400" y="914400"/>
            <a:chExt cx="11252023" cy="554120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06C7B95-81A7-4B8F-8F67-CA0DE49A6122}"/>
                </a:ext>
              </a:extLst>
            </p:cNvPr>
            <p:cNvGrpSpPr/>
            <p:nvPr/>
          </p:nvGrpSpPr>
          <p:grpSpPr>
            <a:xfrm>
              <a:off x="533400" y="914400"/>
              <a:ext cx="11252023" cy="5541200"/>
              <a:chOff x="-54330" y="568705"/>
              <a:chExt cx="11850371" cy="6053200"/>
            </a:xfrm>
          </p:grpSpPr>
          <p:grpSp>
            <p:nvGrpSpPr>
              <p:cNvPr id="79" name="object 79"/>
              <p:cNvGrpSpPr/>
              <p:nvPr/>
            </p:nvGrpSpPr>
            <p:grpSpPr>
              <a:xfrm>
                <a:off x="-54330" y="568705"/>
                <a:ext cx="3869054" cy="1535430"/>
                <a:chOff x="146304" y="486155"/>
                <a:chExt cx="3869054" cy="1535430"/>
              </a:xfrm>
            </p:grpSpPr>
            <p:sp>
              <p:nvSpPr>
                <p:cNvPr id="80" name="object 80"/>
                <p:cNvSpPr/>
                <p:nvPr/>
              </p:nvSpPr>
              <p:spPr>
                <a:xfrm>
                  <a:off x="3229355" y="1531747"/>
                  <a:ext cx="786130" cy="490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129" h="490219">
                      <a:moveTo>
                        <a:pt x="772921" y="51688"/>
                      </a:moveTo>
                      <a:lnTo>
                        <a:pt x="772921" y="489838"/>
                      </a:lnTo>
                      <a:lnTo>
                        <a:pt x="785621" y="489838"/>
                      </a:lnTo>
                      <a:lnTo>
                        <a:pt x="785621" y="58038"/>
                      </a:lnTo>
                      <a:lnTo>
                        <a:pt x="779271" y="58038"/>
                      </a:lnTo>
                      <a:lnTo>
                        <a:pt x="772921" y="51688"/>
                      </a:lnTo>
                      <a:close/>
                    </a:path>
                    <a:path w="786129" h="490219">
                      <a:moveTo>
                        <a:pt x="88645" y="0"/>
                      </a:moveTo>
                      <a:lnTo>
                        <a:pt x="0" y="51688"/>
                      </a:lnTo>
                      <a:lnTo>
                        <a:pt x="88645" y="103377"/>
                      </a:lnTo>
                      <a:lnTo>
                        <a:pt x="92456" y="102362"/>
                      </a:lnTo>
                      <a:lnTo>
                        <a:pt x="96011" y="96265"/>
                      </a:lnTo>
                      <a:lnTo>
                        <a:pt x="94995" y="92455"/>
                      </a:lnTo>
                      <a:lnTo>
                        <a:pt x="35995" y="58038"/>
                      </a:lnTo>
                      <a:lnTo>
                        <a:pt x="12573" y="58038"/>
                      </a:lnTo>
                      <a:lnTo>
                        <a:pt x="12573" y="45338"/>
                      </a:lnTo>
                      <a:lnTo>
                        <a:pt x="35995" y="45338"/>
                      </a:lnTo>
                      <a:lnTo>
                        <a:pt x="94995" y="10922"/>
                      </a:lnTo>
                      <a:lnTo>
                        <a:pt x="96011" y="7112"/>
                      </a:lnTo>
                      <a:lnTo>
                        <a:pt x="92456" y="1015"/>
                      </a:lnTo>
                      <a:lnTo>
                        <a:pt x="88645" y="0"/>
                      </a:lnTo>
                      <a:close/>
                    </a:path>
                    <a:path w="786129" h="490219">
                      <a:moveTo>
                        <a:pt x="35995" y="45338"/>
                      </a:moveTo>
                      <a:lnTo>
                        <a:pt x="12573" y="45338"/>
                      </a:lnTo>
                      <a:lnTo>
                        <a:pt x="12573" y="58038"/>
                      </a:lnTo>
                      <a:lnTo>
                        <a:pt x="35995" y="58038"/>
                      </a:lnTo>
                      <a:lnTo>
                        <a:pt x="34471" y="57150"/>
                      </a:lnTo>
                      <a:lnTo>
                        <a:pt x="15748" y="57150"/>
                      </a:lnTo>
                      <a:lnTo>
                        <a:pt x="15748" y="46227"/>
                      </a:lnTo>
                      <a:lnTo>
                        <a:pt x="34471" y="46227"/>
                      </a:lnTo>
                      <a:lnTo>
                        <a:pt x="35995" y="45338"/>
                      </a:lnTo>
                      <a:close/>
                    </a:path>
                    <a:path w="786129" h="490219">
                      <a:moveTo>
                        <a:pt x="785621" y="45338"/>
                      </a:moveTo>
                      <a:lnTo>
                        <a:pt x="35995" y="45338"/>
                      </a:lnTo>
                      <a:lnTo>
                        <a:pt x="25109" y="51688"/>
                      </a:lnTo>
                      <a:lnTo>
                        <a:pt x="35995" y="58038"/>
                      </a:lnTo>
                      <a:lnTo>
                        <a:pt x="772921" y="58038"/>
                      </a:lnTo>
                      <a:lnTo>
                        <a:pt x="772921" y="51688"/>
                      </a:lnTo>
                      <a:lnTo>
                        <a:pt x="785621" y="51688"/>
                      </a:lnTo>
                      <a:lnTo>
                        <a:pt x="785621" y="45338"/>
                      </a:lnTo>
                      <a:close/>
                    </a:path>
                    <a:path w="786129" h="490219">
                      <a:moveTo>
                        <a:pt x="785621" y="51688"/>
                      </a:moveTo>
                      <a:lnTo>
                        <a:pt x="772921" y="51688"/>
                      </a:lnTo>
                      <a:lnTo>
                        <a:pt x="779271" y="58038"/>
                      </a:lnTo>
                      <a:lnTo>
                        <a:pt x="785621" y="58038"/>
                      </a:lnTo>
                      <a:lnTo>
                        <a:pt x="785621" y="51688"/>
                      </a:lnTo>
                      <a:close/>
                    </a:path>
                    <a:path w="786129" h="490219">
                      <a:moveTo>
                        <a:pt x="15748" y="46227"/>
                      </a:moveTo>
                      <a:lnTo>
                        <a:pt x="15748" y="57150"/>
                      </a:lnTo>
                      <a:lnTo>
                        <a:pt x="25109" y="51688"/>
                      </a:lnTo>
                      <a:lnTo>
                        <a:pt x="15748" y="46227"/>
                      </a:lnTo>
                      <a:close/>
                    </a:path>
                    <a:path w="786129" h="490219">
                      <a:moveTo>
                        <a:pt x="25109" y="51688"/>
                      </a:moveTo>
                      <a:lnTo>
                        <a:pt x="15748" y="57150"/>
                      </a:lnTo>
                      <a:lnTo>
                        <a:pt x="34471" y="57150"/>
                      </a:lnTo>
                      <a:lnTo>
                        <a:pt x="25109" y="51688"/>
                      </a:lnTo>
                      <a:close/>
                    </a:path>
                    <a:path w="786129" h="490219">
                      <a:moveTo>
                        <a:pt x="34471" y="46227"/>
                      </a:moveTo>
                      <a:lnTo>
                        <a:pt x="15748" y="46227"/>
                      </a:lnTo>
                      <a:lnTo>
                        <a:pt x="25109" y="51688"/>
                      </a:lnTo>
                      <a:lnTo>
                        <a:pt x="34471" y="4622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1" name="object 81"/>
                <p:cNvSpPr/>
                <p:nvPr/>
              </p:nvSpPr>
              <p:spPr>
                <a:xfrm>
                  <a:off x="150876" y="490727"/>
                  <a:ext cx="2165985" cy="73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5985" h="736600">
                      <a:moveTo>
                        <a:pt x="1082802" y="0"/>
                      </a:moveTo>
                      <a:lnTo>
                        <a:pt x="1014323" y="723"/>
                      </a:lnTo>
                      <a:lnTo>
                        <a:pt x="946977" y="2866"/>
                      </a:lnTo>
                      <a:lnTo>
                        <a:pt x="880889" y="6385"/>
                      </a:lnTo>
                      <a:lnTo>
                        <a:pt x="816187" y="11236"/>
                      </a:lnTo>
                      <a:lnTo>
                        <a:pt x="752997" y="17378"/>
                      </a:lnTo>
                      <a:lnTo>
                        <a:pt x="691446" y="24766"/>
                      </a:lnTo>
                      <a:lnTo>
                        <a:pt x="631661" y="33357"/>
                      </a:lnTo>
                      <a:lnTo>
                        <a:pt x="573770" y="43110"/>
                      </a:lnTo>
                      <a:lnTo>
                        <a:pt x="517898" y="53980"/>
                      </a:lnTo>
                      <a:lnTo>
                        <a:pt x="464172" y="65924"/>
                      </a:lnTo>
                      <a:lnTo>
                        <a:pt x="412720" y="78901"/>
                      </a:lnTo>
                      <a:lnTo>
                        <a:pt x="363669" y="92865"/>
                      </a:lnTo>
                      <a:lnTo>
                        <a:pt x="317144" y="107775"/>
                      </a:lnTo>
                      <a:lnTo>
                        <a:pt x="273273" y="123587"/>
                      </a:lnTo>
                      <a:lnTo>
                        <a:pt x="232183" y="140259"/>
                      </a:lnTo>
                      <a:lnTo>
                        <a:pt x="194001" y="157746"/>
                      </a:lnTo>
                      <a:lnTo>
                        <a:pt x="158853" y="176007"/>
                      </a:lnTo>
                      <a:lnTo>
                        <a:pt x="98168" y="214676"/>
                      </a:lnTo>
                      <a:lnTo>
                        <a:pt x="51142" y="255922"/>
                      </a:lnTo>
                      <a:lnTo>
                        <a:pt x="18791" y="299399"/>
                      </a:lnTo>
                      <a:lnTo>
                        <a:pt x="2130" y="344763"/>
                      </a:lnTo>
                      <a:lnTo>
                        <a:pt x="0" y="368046"/>
                      </a:lnTo>
                      <a:lnTo>
                        <a:pt x="2130" y="391328"/>
                      </a:lnTo>
                      <a:lnTo>
                        <a:pt x="18791" y="436692"/>
                      </a:lnTo>
                      <a:lnTo>
                        <a:pt x="51142" y="480169"/>
                      </a:lnTo>
                      <a:lnTo>
                        <a:pt x="98168" y="521415"/>
                      </a:lnTo>
                      <a:lnTo>
                        <a:pt x="158853" y="560084"/>
                      </a:lnTo>
                      <a:lnTo>
                        <a:pt x="194001" y="578345"/>
                      </a:lnTo>
                      <a:lnTo>
                        <a:pt x="232183" y="595832"/>
                      </a:lnTo>
                      <a:lnTo>
                        <a:pt x="273273" y="612504"/>
                      </a:lnTo>
                      <a:lnTo>
                        <a:pt x="317144" y="628316"/>
                      </a:lnTo>
                      <a:lnTo>
                        <a:pt x="363669" y="643226"/>
                      </a:lnTo>
                      <a:lnTo>
                        <a:pt x="412720" y="657190"/>
                      </a:lnTo>
                      <a:lnTo>
                        <a:pt x="464172" y="670167"/>
                      </a:lnTo>
                      <a:lnTo>
                        <a:pt x="517898" y="682111"/>
                      </a:lnTo>
                      <a:lnTo>
                        <a:pt x="573770" y="692981"/>
                      </a:lnTo>
                      <a:lnTo>
                        <a:pt x="631661" y="702734"/>
                      </a:lnTo>
                      <a:lnTo>
                        <a:pt x="691446" y="711325"/>
                      </a:lnTo>
                      <a:lnTo>
                        <a:pt x="752997" y="718713"/>
                      </a:lnTo>
                      <a:lnTo>
                        <a:pt x="816187" y="724855"/>
                      </a:lnTo>
                      <a:lnTo>
                        <a:pt x="880889" y="729706"/>
                      </a:lnTo>
                      <a:lnTo>
                        <a:pt x="946977" y="733225"/>
                      </a:lnTo>
                      <a:lnTo>
                        <a:pt x="1014323" y="735368"/>
                      </a:lnTo>
                      <a:lnTo>
                        <a:pt x="1082802" y="736092"/>
                      </a:lnTo>
                      <a:lnTo>
                        <a:pt x="1151283" y="735368"/>
                      </a:lnTo>
                      <a:lnTo>
                        <a:pt x="1218631" y="733225"/>
                      </a:lnTo>
                      <a:lnTo>
                        <a:pt x="1284721" y="729706"/>
                      </a:lnTo>
                      <a:lnTo>
                        <a:pt x="1349425" y="724855"/>
                      </a:lnTo>
                      <a:lnTo>
                        <a:pt x="1412616" y="718713"/>
                      </a:lnTo>
                      <a:lnTo>
                        <a:pt x="1474167" y="711325"/>
                      </a:lnTo>
                      <a:lnTo>
                        <a:pt x="1533953" y="702734"/>
                      </a:lnTo>
                      <a:lnTo>
                        <a:pt x="1591845" y="692981"/>
                      </a:lnTo>
                      <a:lnTo>
                        <a:pt x="1647717" y="682111"/>
                      </a:lnTo>
                      <a:lnTo>
                        <a:pt x="1701442" y="670167"/>
                      </a:lnTo>
                      <a:lnTo>
                        <a:pt x="1752893" y="657190"/>
                      </a:lnTo>
                      <a:lnTo>
                        <a:pt x="1801945" y="643226"/>
                      </a:lnTo>
                      <a:lnTo>
                        <a:pt x="1848469" y="628316"/>
                      </a:lnTo>
                      <a:lnTo>
                        <a:pt x="1892339" y="612504"/>
                      </a:lnTo>
                      <a:lnTo>
                        <a:pt x="1933428" y="595832"/>
                      </a:lnTo>
                      <a:lnTo>
                        <a:pt x="1971609" y="578345"/>
                      </a:lnTo>
                      <a:lnTo>
                        <a:pt x="2006756" y="560084"/>
                      </a:lnTo>
                      <a:lnTo>
                        <a:pt x="2067439" y="521415"/>
                      </a:lnTo>
                      <a:lnTo>
                        <a:pt x="2114463" y="480169"/>
                      </a:lnTo>
                      <a:lnTo>
                        <a:pt x="2146812" y="436692"/>
                      </a:lnTo>
                      <a:lnTo>
                        <a:pt x="2163473" y="391328"/>
                      </a:lnTo>
                      <a:lnTo>
                        <a:pt x="2165604" y="368046"/>
                      </a:lnTo>
                      <a:lnTo>
                        <a:pt x="2163473" y="344763"/>
                      </a:lnTo>
                      <a:lnTo>
                        <a:pt x="2146812" y="299399"/>
                      </a:lnTo>
                      <a:lnTo>
                        <a:pt x="2114463" y="255922"/>
                      </a:lnTo>
                      <a:lnTo>
                        <a:pt x="2067439" y="214676"/>
                      </a:lnTo>
                      <a:lnTo>
                        <a:pt x="2006756" y="176007"/>
                      </a:lnTo>
                      <a:lnTo>
                        <a:pt x="1971609" y="157746"/>
                      </a:lnTo>
                      <a:lnTo>
                        <a:pt x="1933428" y="140259"/>
                      </a:lnTo>
                      <a:lnTo>
                        <a:pt x="1892339" y="123587"/>
                      </a:lnTo>
                      <a:lnTo>
                        <a:pt x="1848469" y="107775"/>
                      </a:lnTo>
                      <a:lnTo>
                        <a:pt x="1801945" y="92865"/>
                      </a:lnTo>
                      <a:lnTo>
                        <a:pt x="1752893" y="78901"/>
                      </a:lnTo>
                      <a:lnTo>
                        <a:pt x="1701442" y="65924"/>
                      </a:lnTo>
                      <a:lnTo>
                        <a:pt x="1647717" y="53980"/>
                      </a:lnTo>
                      <a:lnTo>
                        <a:pt x="1591845" y="43110"/>
                      </a:lnTo>
                      <a:lnTo>
                        <a:pt x="1533953" y="33357"/>
                      </a:lnTo>
                      <a:lnTo>
                        <a:pt x="1474167" y="24766"/>
                      </a:lnTo>
                      <a:lnTo>
                        <a:pt x="1412616" y="17378"/>
                      </a:lnTo>
                      <a:lnTo>
                        <a:pt x="1349425" y="11236"/>
                      </a:lnTo>
                      <a:lnTo>
                        <a:pt x="1284721" y="6385"/>
                      </a:lnTo>
                      <a:lnTo>
                        <a:pt x="1218631" y="2866"/>
                      </a:lnTo>
                      <a:lnTo>
                        <a:pt x="1151283" y="723"/>
                      </a:lnTo>
                      <a:lnTo>
                        <a:pt x="108280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82" name="object 82"/>
                <p:cNvSpPr/>
                <p:nvPr/>
              </p:nvSpPr>
              <p:spPr>
                <a:xfrm>
                  <a:off x="150876" y="490727"/>
                  <a:ext cx="2165985" cy="73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5985" h="736600">
                      <a:moveTo>
                        <a:pt x="0" y="368046"/>
                      </a:moveTo>
                      <a:lnTo>
                        <a:pt x="8436" y="321867"/>
                      </a:lnTo>
                      <a:lnTo>
                        <a:pt x="33069" y="277403"/>
                      </a:lnTo>
                      <a:lnTo>
                        <a:pt x="72884" y="234999"/>
                      </a:lnTo>
                      <a:lnTo>
                        <a:pt x="126866" y="194998"/>
                      </a:lnTo>
                      <a:lnTo>
                        <a:pt x="194001" y="157746"/>
                      </a:lnTo>
                      <a:lnTo>
                        <a:pt x="232183" y="140259"/>
                      </a:lnTo>
                      <a:lnTo>
                        <a:pt x="273273" y="123587"/>
                      </a:lnTo>
                      <a:lnTo>
                        <a:pt x="317144" y="107775"/>
                      </a:lnTo>
                      <a:lnTo>
                        <a:pt x="363669" y="92865"/>
                      </a:lnTo>
                      <a:lnTo>
                        <a:pt x="412720" y="78901"/>
                      </a:lnTo>
                      <a:lnTo>
                        <a:pt x="464172" y="65924"/>
                      </a:lnTo>
                      <a:lnTo>
                        <a:pt x="517898" y="53980"/>
                      </a:lnTo>
                      <a:lnTo>
                        <a:pt x="573770" y="43110"/>
                      </a:lnTo>
                      <a:lnTo>
                        <a:pt x="631661" y="33357"/>
                      </a:lnTo>
                      <a:lnTo>
                        <a:pt x="691446" y="24766"/>
                      </a:lnTo>
                      <a:lnTo>
                        <a:pt x="752997" y="17378"/>
                      </a:lnTo>
                      <a:lnTo>
                        <a:pt x="816187" y="11236"/>
                      </a:lnTo>
                      <a:lnTo>
                        <a:pt x="880889" y="6385"/>
                      </a:lnTo>
                      <a:lnTo>
                        <a:pt x="946977" y="2866"/>
                      </a:lnTo>
                      <a:lnTo>
                        <a:pt x="1014323" y="723"/>
                      </a:lnTo>
                      <a:lnTo>
                        <a:pt x="1082802" y="0"/>
                      </a:lnTo>
                      <a:lnTo>
                        <a:pt x="1151283" y="723"/>
                      </a:lnTo>
                      <a:lnTo>
                        <a:pt x="1218631" y="2866"/>
                      </a:lnTo>
                      <a:lnTo>
                        <a:pt x="1284721" y="6385"/>
                      </a:lnTo>
                      <a:lnTo>
                        <a:pt x="1349425" y="11236"/>
                      </a:lnTo>
                      <a:lnTo>
                        <a:pt x="1412616" y="17378"/>
                      </a:lnTo>
                      <a:lnTo>
                        <a:pt x="1474167" y="24766"/>
                      </a:lnTo>
                      <a:lnTo>
                        <a:pt x="1533953" y="33357"/>
                      </a:lnTo>
                      <a:lnTo>
                        <a:pt x="1591845" y="43110"/>
                      </a:lnTo>
                      <a:lnTo>
                        <a:pt x="1647717" y="53980"/>
                      </a:lnTo>
                      <a:lnTo>
                        <a:pt x="1701442" y="65924"/>
                      </a:lnTo>
                      <a:lnTo>
                        <a:pt x="1752893" y="78901"/>
                      </a:lnTo>
                      <a:lnTo>
                        <a:pt x="1801945" y="92865"/>
                      </a:lnTo>
                      <a:lnTo>
                        <a:pt x="1848469" y="107775"/>
                      </a:lnTo>
                      <a:lnTo>
                        <a:pt x="1892339" y="123587"/>
                      </a:lnTo>
                      <a:lnTo>
                        <a:pt x="1933428" y="140259"/>
                      </a:lnTo>
                      <a:lnTo>
                        <a:pt x="1971609" y="157746"/>
                      </a:lnTo>
                      <a:lnTo>
                        <a:pt x="2006756" y="176007"/>
                      </a:lnTo>
                      <a:lnTo>
                        <a:pt x="2067439" y="214676"/>
                      </a:lnTo>
                      <a:lnTo>
                        <a:pt x="2114463" y="255922"/>
                      </a:lnTo>
                      <a:lnTo>
                        <a:pt x="2146812" y="299399"/>
                      </a:lnTo>
                      <a:lnTo>
                        <a:pt x="2163473" y="344763"/>
                      </a:lnTo>
                      <a:lnTo>
                        <a:pt x="2165604" y="368046"/>
                      </a:lnTo>
                      <a:lnTo>
                        <a:pt x="2163473" y="391328"/>
                      </a:lnTo>
                      <a:lnTo>
                        <a:pt x="2146812" y="436692"/>
                      </a:lnTo>
                      <a:lnTo>
                        <a:pt x="2114463" y="480169"/>
                      </a:lnTo>
                      <a:lnTo>
                        <a:pt x="2067439" y="521415"/>
                      </a:lnTo>
                      <a:lnTo>
                        <a:pt x="2006756" y="560084"/>
                      </a:lnTo>
                      <a:lnTo>
                        <a:pt x="1971609" y="578345"/>
                      </a:lnTo>
                      <a:lnTo>
                        <a:pt x="1933428" y="595832"/>
                      </a:lnTo>
                      <a:lnTo>
                        <a:pt x="1892339" y="612504"/>
                      </a:lnTo>
                      <a:lnTo>
                        <a:pt x="1848469" y="628316"/>
                      </a:lnTo>
                      <a:lnTo>
                        <a:pt x="1801945" y="643226"/>
                      </a:lnTo>
                      <a:lnTo>
                        <a:pt x="1752893" y="657190"/>
                      </a:lnTo>
                      <a:lnTo>
                        <a:pt x="1701442" y="670167"/>
                      </a:lnTo>
                      <a:lnTo>
                        <a:pt x="1647717" y="682111"/>
                      </a:lnTo>
                      <a:lnTo>
                        <a:pt x="1591845" y="692981"/>
                      </a:lnTo>
                      <a:lnTo>
                        <a:pt x="1533953" y="702734"/>
                      </a:lnTo>
                      <a:lnTo>
                        <a:pt x="1474167" y="711325"/>
                      </a:lnTo>
                      <a:lnTo>
                        <a:pt x="1412616" y="718713"/>
                      </a:lnTo>
                      <a:lnTo>
                        <a:pt x="1349425" y="724855"/>
                      </a:lnTo>
                      <a:lnTo>
                        <a:pt x="1284721" y="729706"/>
                      </a:lnTo>
                      <a:lnTo>
                        <a:pt x="1218631" y="733225"/>
                      </a:lnTo>
                      <a:lnTo>
                        <a:pt x="1151283" y="735368"/>
                      </a:lnTo>
                      <a:lnTo>
                        <a:pt x="1082802" y="736092"/>
                      </a:lnTo>
                      <a:lnTo>
                        <a:pt x="1014323" y="735368"/>
                      </a:lnTo>
                      <a:lnTo>
                        <a:pt x="946977" y="733225"/>
                      </a:lnTo>
                      <a:lnTo>
                        <a:pt x="880889" y="729706"/>
                      </a:lnTo>
                      <a:lnTo>
                        <a:pt x="816187" y="724855"/>
                      </a:lnTo>
                      <a:lnTo>
                        <a:pt x="752997" y="718713"/>
                      </a:lnTo>
                      <a:lnTo>
                        <a:pt x="691446" y="711325"/>
                      </a:lnTo>
                      <a:lnTo>
                        <a:pt x="631661" y="702734"/>
                      </a:lnTo>
                      <a:lnTo>
                        <a:pt x="573770" y="692981"/>
                      </a:lnTo>
                      <a:lnTo>
                        <a:pt x="517898" y="682111"/>
                      </a:lnTo>
                      <a:lnTo>
                        <a:pt x="464172" y="670167"/>
                      </a:lnTo>
                      <a:lnTo>
                        <a:pt x="412720" y="657190"/>
                      </a:lnTo>
                      <a:lnTo>
                        <a:pt x="363669" y="643226"/>
                      </a:lnTo>
                      <a:lnTo>
                        <a:pt x="317144" y="628316"/>
                      </a:lnTo>
                      <a:lnTo>
                        <a:pt x="273273" y="612504"/>
                      </a:lnTo>
                      <a:lnTo>
                        <a:pt x="232183" y="595832"/>
                      </a:lnTo>
                      <a:lnTo>
                        <a:pt x="194001" y="578345"/>
                      </a:lnTo>
                      <a:lnTo>
                        <a:pt x="158853" y="560084"/>
                      </a:lnTo>
                      <a:lnTo>
                        <a:pt x="98168" y="521415"/>
                      </a:lnTo>
                      <a:lnTo>
                        <a:pt x="51142" y="480169"/>
                      </a:lnTo>
                      <a:lnTo>
                        <a:pt x="18791" y="436692"/>
                      </a:lnTo>
                      <a:lnTo>
                        <a:pt x="2130" y="391328"/>
                      </a:lnTo>
                      <a:lnTo>
                        <a:pt x="0" y="368046"/>
                      </a:lnTo>
                      <a:close/>
                    </a:path>
                  </a:pathLst>
                </a:custGeom>
                <a:ln w="9144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3B3E1D1-0B97-47F9-965F-AE688A36D20B}"/>
                  </a:ext>
                </a:extLst>
              </p:cNvPr>
              <p:cNvGrpSpPr/>
              <p:nvPr/>
            </p:nvGrpSpPr>
            <p:grpSpPr>
              <a:xfrm>
                <a:off x="400279" y="736600"/>
                <a:ext cx="11395762" cy="5885305"/>
                <a:chOff x="546303" y="625856"/>
                <a:chExt cx="11395762" cy="5885305"/>
              </a:xfrm>
            </p:grpSpPr>
            <p:sp>
              <p:nvSpPr>
                <p:cNvPr id="2" name="object 2"/>
                <p:cNvSpPr/>
                <p:nvPr/>
              </p:nvSpPr>
              <p:spPr>
                <a:xfrm>
                  <a:off x="9105900" y="5814059"/>
                  <a:ext cx="0" cy="21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16535">
                      <a:moveTo>
                        <a:pt x="0" y="0"/>
                      </a:moveTo>
                      <a:lnTo>
                        <a:pt x="0" y="216026"/>
                      </a:lnTo>
                    </a:path>
                  </a:pathLst>
                </a:custGeom>
                <a:ln w="6096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grpSp>
              <p:nvGrpSpPr>
                <p:cNvPr id="3" name="object 3"/>
                <p:cNvGrpSpPr/>
                <p:nvPr/>
              </p:nvGrpSpPr>
              <p:grpSpPr>
                <a:xfrm>
                  <a:off x="1659635" y="2286000"/>
                  <a:ext cx="6538723" cy="3211195"/>
                  <a:chOff x="1659635" y="2286000"/>
                  <a:chExt cx="6538723" cy="3211195"/>
                </a:xfrm>
              </p:grpSpPr>
              <p:sp>
                <p:nvSpPr>
                  <p:cNvPr id="4" name="object 4"/>
                  <p:cNvSpPr/>
                  <p:nvPr/>
                </p:nvSpPr>
                <p:spPr>
                  <a:xfrm>
                    <a:off x="1659635" y="5280660"/>
                    <a:ext cx="0" cy="21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216535">
                        <a:moveTo>
                          <a:pt x="0" y="0"/>
                        </a:moveTo>
                        <a:lnTo>
                          <a:pt x="0" y="216026"/>
                        </a:lnTo>
                      </a:path>
                    </a:pathLst>
                  </a:custGeom>
                  <a:ln w="6096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" name="object 5"/>
                  <p:cNvSpPr/>
                  <p:nvPr/>
                </p:nvSpPr>
                <p:spPr>
                  <a:xfrm>
                    <a:off x="5394959" y="2286000"/>
                    <a:ext cx="2329180" cy="937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9179" h="937260">
                        <a:moveTo>
                          <a:pt x="0" y="156210"/>
                        </a:moveTo>
                        <a:lnTo>
                          <a:pt x="7967" y="106850"/>
                        </a:lnTo>
                        <a:lnTo>
                          <a:pt x="30150" y="63971"/>
                        </a:lnTo>
                        <a:lnTo>
                          <a:pt x="63971" y="30150"/>
                        </a:lnTo>
                        <a:lnTo>
                          <a:pt x="106850" y="7967"/>
                        </a:lnTo>
                        <a:lnTo>
                          <a:pt x="156210" y="0"/>
                        </a:lnTo>
                        <a:lnTo>
                          <a:pt x="2172462" y="0"/>
                        </a:lnTo>
                        <a:lnTo>
                          <a:pt x="2221821" y="7967"/>
                        </a:lnTo>
                        <a:lnTo>
                          <a:pt x="2264700" y="30150"/>
                        </a:lnTo>
                        <a:lnTo>
                          <a:pt x="2298521" y="63971"/>
                        </a:lnTo>
                        <a:lnTo>
                          <a:pt x="2320704" y="106850"/>
                        </a:lnTo>
                        <a:lnTo>
                          <a:pt x="2328671" y="156210"/>
                        </a:lnTo>
                        <a:lnTo>
                          <a:pt x="2328671" y="781050"/>
                        </a:lnTo>
                        <a:lnTo>
                          <a:pt x="2320704" y="830409"/>
                        </a:lnTo>
                        <a:lnTo>
                          <a:pt x="2298521" y="873288"/>
                        </a:lnTo>
                        <a:lnTo>
                          <a:pt x="2264700" y="907109"/>
                        </a:lnTo>
                        <a:lnTo>
                          <a:pt x="2221821" y="929292"/>
                        </a:lnTo>
                        <a:lnTo>
                          <a:pt x="2172462" y="937260"/>
                        </a:lnTo>
                        <a:lnTo>
                          <a:pt x="156210" y="937260"/>
                        </a:lnTo>
                        <a:lnTo>
                          <a:pt x="106850" y="929292"/>
                        </a:lnTo>
                        <a:lnTo>
                          <a:pt x="63971" y="907109"/>
                        </a:lnTo>
                        <a:lnTo>
                          <a:pt x="30150" y="873288"/>
                        </a:lnTo>
                        <a:lnTo>
                          <a:pt x="7967" y="830409"/>
                        </a:lnTo>
                        <a:lnTo>
                          <a:pt x="0" y="781050"/>
                        </a:lnTo>
                        <a:lnTo>
                          <a:pt x="0" y="156210"/>
                        </a:lnTo>
                        <a:close/>
                      </a:path>
                    </a:pathLst>
                  </a:custGeom>
                  <a:ln w="9143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" name="object 6"/>
                  <p:cNvSpPr/>
                  <p:nvPr/>
                </p:nvSpPr>
                <p:spPr>
                  <a:xfrm>
                    <a:off x="4239767" y="4139183"/>
                    <a:ext cx="1005839" cy="786383"/>
                  </a:xfrm>
                  <a:prstGeom prst="rect">
                    <a:avLst/>
                  </a:prstGeom>
                  <a:blipFill>
                    <a:blip r:embed="rId2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" name="object 7"/>
                  <p:cNvSpPr/>
                  <p:nvPr/>
                </p:nvSpPr>
                <p:spPr>
                  <a:xfrm>
                    <a:off x="4252721" y="4158233"/>
                    <a:ext cx="922655" cy="691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654" h="691514">
                        <a:moveTo>
                          <a:pt x="922654" y="0"/>
                        </a:moveTo>
                        <a:lnTo>
                          <a:pt x="0" y="691515"/>
                        </a:lnTo>
                      </a:path>
                    </a:pathLst>
                  </a:custGeom>
                  <a:ln w="28956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9" name="object 9"/>
                  <p:cNvSpPr/>
                  <p:nvPr/>
                </p:nvSpPr>
                <p:spPr>
                  <a:xfrm>
                    <a:off x="5425439" y="3590544"/>
                    <a:ext cx="2372867" cy="673608"/>
                  </a:xfrm>
                  <a:prstGeom prst="rect">
                    <a:avLst/>
                  </a:prstGeom>
                  <a:blipFill>
                    <a:blip r:embed="rId3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0" name="object 10"/>
                  <p:cNvSpPr/>
                  <p:nvPr/>
                </p:nvSpPr>
                <p:spPr>
                  <a:xfrm>
                    <a:off x="5142738" y="3496817"/>
                    <a:ext cx="3055620" cy="701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20" h="701039">
                        <a:moveTo>
                          <a:pt x="2938780" y="0"/>
                        </a:moveTo>
                        <a:lnTo>
                          <a:pt x="116839" y="0"/>
                        </a:lnTo>
                        <a:lnTo>
                          <a:pt x="71366" y="9183"/>
                        </a:lnTo>
                        <a:lnTo>
                          <a:pt x="34226" y="34226"/>
                        </a:lnTo>
                        <a:lnTo>
                          <a:pt x="9183" y="71366"/>
                        </a:lnTo>
                        <a:lnTo>
                          <a:pt x="0" y="116840"/>
                        </a:lnTo>
                        <a:lnTo>
                          <a:pt x="0" y="584200"/>
                        </a:lnTo>
                        <a:lnTo>
                          <a:pt x="9183" y="629673"/>
                        </a:lnTo>
                        <a:lnTo>
                          <a:pt x="34226" y="666813"/>
                        </a:lnTo>
                        <a:lnTo>
                          <a:pt x="71366" y="691856"/>
                        </a:lnTo>
                        <a:lnTo>
                          <a:pt x="116839" y="701040"/>
                        </a:lnTo>
                        <a:lnTo>
                          <a:pt x="2938780" y="701040"/>
                        </a:lnTo>
                        <a:lnTo>
                          <a:pt x="2984253" y="691856"/>
                        </a:lnTo>
                        <a:lnTo>
                          <a:pt x="3021393" y="666813"/>
                        </a:lnTo>
                        <a:lnTo>
                          <a:pt x="3046436" y="629673"/>
                        </a:lnTo>
                        <a:lnTo>
                          <a:pt x="3055619" y="584200"/>
                        </a:lnTo>
                        <a:lnTo>
                          <a:pt x="3055619" y="116840"/>
                        </a:lnTo>
                        <a:lnTo>
                          <a:pt x="3046436" y="71366"/>
                        </a:lnTo>
                        <a:lnTo>
                          <a:pt x="3021393" y="34226"/>
                        </a:lnTo>
                        <a:lnTo>
                          <a:pt x="2984253" y="9183"/>
                        </a:lnTo>
                        <a:lnTo>
                          <a:pt x="2938780" y="0"/>
                        </a:lnTo>
                        <a:close/>
                      </a:path>
                    </a:pathLst>
                  </a:custGeom>
                  <a:solidFill>
                    <a:srgbClr val="F1F1F1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1" name="object 11"/>
                  <p:cNvSpPr/>
                  <p:nvPr/>
                </p:nvSpPr>
                <p:spPr>
                  <a:xfrm>
                    <a:off x="5142738" y="3496817"/>
                    <a:ext cx="3055620" cy="701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20" h="701039">
                        <a:moveTo>
                          <a:pt x="0" y="116840"/>
                        </a:moveTo>
                        <a:lnTo>
                          <a:pt x="9183" y="71366"/>
                        </a:lnTo>
                        <a:lnTo>
                          <a:pt x="34226" y="34226"/>
                        </a:lnTo>
                        <a:lnTo>
                          <a:pt x="71366" y="9183"/>
                        </a:lnTo>
                        <a:lnTo>
                          <a:pt x="116839" y="0"/>
                        </a:lnTo>
                        <a:lnTo>
                          <a:pt x="2938780" y="0"/>
                        </a:lnTo>
                        <a:lnTo>
                          <a:pt x="2984253" y="9183"/>
                        </a:lnTo>
                        <a:lnTo>
                          <a:pt x="3021393" y="34226"/>
                        </a:lnTo>
                        <a:lnTo>
                          <a:pt x="3046436" y="71366"/>
                        </a:lnTo>
                        <a:lnTo>
                          <a:pt x="3055619" y="116840"/>
                        </a:lnTo>
                        <a:lnTo>
                          <a:pt x="3055619" y="584200"/>
                        </a:lnTo>
                        <a:lnTo>
                          <a:pt x="3046436" y="629673"/>
                        </a:lnTo>
                        <a:lnTo>
                          <a:pt x="3021393" y="666813"/>
                        </a:lnTo>
                        <a:lnTo>
                          <a:pt x="2984253" y="691856"/>
                        </a:lnTo>
                        <a:lnTo>
                          <a:pt x="2938780" y="701040"/>
                        </a:lnTo>
                        <a:lnTo>
                          <a:pt x="116839" y="701040"/>
                        </a:lnTo>
                        <a:lnTo>
                          <a:pt x="71366" y="691856"/>
                        </a:lnTo>
                        <a:lnTo>
                          <a:pt x="34226" y="666813"/>
                        </a:lnTo>
                        <a:lnTo>
                          <a:pt x="9183" y="629673"/>
                        </a:lnTo>
                        <a:lnTo>
                          <a:pt x="0" y="584200"/>
                        </a:lnTo>
                        <a:lnTo>
                          <a:pt x="0" y="116840"/>
                        </a:lnTo>
                        <a:close/>
                      </a:path>
                    </a:pathLst>
                  </a:custGeom>
                  <a:ln w="19812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sp>
              <p:nvSpPr>
                <p:cNvPr id="13" name="object 13"/>
                <p:cNvSpPr txBox="1"/>
                <p:nvPr/>
              </p:nvSpPr>
              <p:spPr>
                <a:xfrm>
                  <a:off x="5259704" y="3559302"/>
                  <a:ext cx="2729102" cy="513080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 marR="5080" indent="8890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1600" b="1" spc="-45" dirty="0">
                      <a:latin typeface="Caladea"/>
                      <a:cs typeface="Caladea"/>
                    </a:rPr>
                    <a:t>WASTE </a:t>
                  </a:r>
                  <a:r>
                    <a:rPr sz="1600" b="1" spc="-15" dirty="0">
                      <a:latin typeface="Caladea"/>
                      <a:cs typeface="Caladea"/>
                    </a:rPr>
                    <a:t>MANAGEMENT  </a:t>
                  </a:r>
                  <a:r>
                    <a:rPr sz="1600" b="1" spc="-25" dirty="0">
                      <a:latin typeface="Caladea"/>
                      <a:cs typeface="Caladea"/>
                    </a:rPr>
                    <a:t>RELATED </a:t>
                  </a:r>
                  <a:r>
                    <a:rPr sz="1600" b="1" spc="-15" dirty="0">
                      <a:latin typeface="Caladea"/>
                      <a:cs typeface="Caladea"/>
                    </a:rPr>
                    <a:t>RULES,</a:t>
                  </a:r>
                  <a:r>
                    <a:rPr sz="1600" b="1" spc="5" dirty="0">
                      <a:latin typeface="Caladea"/>
                      <a:cs typeface="Caladea"/>
                    </a:rPr>
                    <a:t> </a:t>
                  </a:r>
                  <a:r>
                    <a:rPr sz="1600" b="1" spc="-10" dirty="0">
                      <a:latin typeface="Caladea"/>
                      <a:cs typeface="Caladea"/>
                    </a:rPr>
                    <a:t>2016</a:t>
                  </a:r>
                  <a:endParaRPr sz="1600" dirty="0">
                    <a:latin typeface="Caladea"/>
                    <a:cs typeface="Caladea"/>
                  </a:endParaRPr>
                </a:p>
              </p:txBody>
            </p:sp>
            <p:grpSp>
              <p:nvGrpSpPr>
                <p:cNvPr id="14" name="object 14"/>
                <p:cNvGrpSpPr/>
                <p:nvPr/>
              </p:nvGrpSpPr>
              <p:grpSpPr>
                <a:xfrm>
                  <a:off x="4779264" y="2699004"/>
                  <a:ext cx="5067300" cy="3141345"/>
                  <a:chOff x="4779264" y="2699004"/>
                  <a:chExt cx="5067300" cy="3141345"/>
                </a:xfrm>
              </p:grpSpPr>
              <p:sp>
                <p:nvSpPr>
                  <p:cNvPr id="15" name="object 15"/>
                  <p:cNvSpPr/>
                  <p:nvPr/>
                </p:nvSpPr>
                <p:spPr>
                  <a:xfrm>
                    <a:off x="7857744" y="4605527"/>
                    <a:ext cx="1988820" cy="1234440"/>
                  </a:xfrm>
                  <a:prstGeom prst="rect">
                    <a:avLst/>
                  </a:prstGeom>
                  <a:blipFill>
                    <a:blip r:embed="rId4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6" name="object 16"/>
                  <p:cNvSpPr/>
                  <p:nvPr/>
                </p:nvSpPr>
                <p:spPr>
                  <a:xfrm>
                    <a:off x="7915656" y="4701539"/>
                    <a:ext cx="1873250" cy="1118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3250" h="1118870">
                        <a:moveTo>
                          <a:pt x="0" y="186436"/>
                        </a:moveTo>
                        <a:lnTo>
                          <a:pt x="6657" y="136863"/>
                        </a:lnTo>
                        <a:lnTo>
                          <a:pt x="25447" y="92324"/>
                        </a:lnTo>
                        <a:lnTo>
                          <a:pt x="54594" y="54594"/>
                        </a:lnTo>
                        <a:lnTo>
                          <a:pt x="92324" y="25447"/>
                        </a:lnTo>
                        <a:lnTo>
                          <a:pt x="136863" y="6657"/>
                        </a:lnTo>
                        <a:lnTo>
                          <a:pt x="186436" y="0"/>
                        </a:lnTo>
                        <a:lnTo>
                          <a:pt x="1686560" y="0"/>
                        </a:lnTo>
                        <a:lnTo>
                          <a:pt x="1736132" y="6657"/>
                        </a:lnTo>
                        <a:lnTo>
                          <a:pt x="1780671" y="25447"/>
                        </a:lnTo>
                        <a:lnTo>
                          <a:pt x="1818401" y="54594"/>
                        </a:lnTo>
                        <a:lnTo>
                          <a:pt x="1847548" y="92324"/>
                        </a:lnTo>
                        <a:lnTo>
                          <a:pt x="1866338" y="136863"/>
                        </a:lnTo>
                        <a:lnTo>
                          <a:pt x="1872996" y="186436"/>
                        </a:lnTo>
                        <a:lnTo>
                          <a:pt x="1872996" y="932180"/>
                        </a:lnTo>
                        <a:lnTo>
                          <a:pt x="1866338" y="981744"/>
                        </a:lnTo>
                        <a:lnTo>
                          <a:pt x="1847548" y="1026280"/>
                        </a:lnTo>
                        <a:lnTo>
                          <a:pt x="1818401" y="1064012"/>
                        </a:lnTo>
                        <a:lnTo>
                          <a:pt x="1780671" y="1093163"/>
                        </a:lnTo>
                        <a:lnTo>
                          <a:pt x="1736132" y="1111956"/>
                        </a:lnTo>
                        <a:lnTo>
                          <a:pt x="1686560" y="1118616"/>
                        </a:lnTo>
                        <a:lnTo>
                          <a:pt x="186436" y="1118616"/>
                        </a:lnTo>
                        <a:lnTo>
                          <a:pt x="136863" y="1111956"/>
                        </a:lnTo>
                        <a:lnTo>
                          <a:pt x="92324" y="1093163"/>
                        </a:lnTo>
                        <a:lnTo>
                          <a:pt x="54594" y="1064012"/>
                        </a:lnTo>
                        <a:lnTo>
                          <a:pt x="25447" y="1026280"/>
                        </a:lnTo>
                        <a:lnTo>
                          <a:pt x="6657" y="981744"/>
                        </a:lnTo>
                        <a:lnTo>
                          <a:pt x="0" y="932180"/>
                        </a:lnTo>
                        <a:lnTo>
                          <a:pt x="0" y="186436"/>
                        </a:lnTo>
                        <a:close/>
                      </a:path>
                    </a:pathLst>
                  </a:custGeom>
                  <a:ln w="9144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7" name="object 17"/>
                  <p:cNvSpPr/>
                  <p:nvPr/>
                </p:nvSpPr>
                <p:spPr>
                  <a:xfrm>
                    <a:off x="4779264" y="3110484"/>
                    <a:ext cx="455675" cy="544068"/>
                  </a:xfrm>
                  <a:prstGeom prst="rect">
                    <a:avLst/>
                  </a:prstGeom>
                  <a:blipFill>
                    <a:blip r:embed="rId5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8" name="object 18"/>
                  <p:cNvSpPr/>
                  <p:nvPr/>
                </p:nvSpPr>
                <p:spPr>
                  <a:xfrm>
                    <a:off x="4819650" y="3150870"/>
                    <a:ext cx="323215" cy="4152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214" h="415289">
                        <a:moveTo>
                          <a:pt x="323214" y="415035"/>
                        </a:moveTo>
                        <a:lnTo>
                          <a:pt x="0" y="0"/>
                        </a:lnTo>
                      </a:path>
                    </a:pathLst>
                  </a:custGeom>
                  <a:ln w="28956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19" name="object 19"/>
                  <p:cNvSpPr/>
                  <p:nvPr/>
                </p:nvSpPr>
                <p:spPr>
                  <a:xfrm>
                    <a:off x="8124444" y="2699004"/>
                    <a:ext cx="841248" cy="950976"/>
                  </a:xfrm>
                  <a:prstGeom prst="rect">
                    <a:avLst/>
                  </a:prstGeom>
                  <a:blipFill>
                    <a:blip r:embed="rId6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20" name="object 20"/>
                  <p:cNvSpPr/>
                  <p:nvPr/>
                </p:nvSpPr>
                <p:spPr>
                  <a:xfrm>
                    <a:off x="8161782" y="2739390"/>
                    <a:ext cx="709930" cy="821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29" h="821054">
                        <a:moveTo>
                          <a:pt x="0" y="820801"/>
                        </a:moveTo>
                        <a:lnTo>
                          <a:pt x="709422" y="0"/>
                        </a:lnTo>
                      </a:path>
                    </a:pathLst>
                  </a:custGeom>
                  <a:ln w="28956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21" name="object 21"/>
                  <p:cNvSpPr/>
                  <p:nvPr/>
                </p:nvSpPr>
                <p:spPr>
                  <a:xfrm>
                    <a:off x="8125967" y="4154424"/>
                    <a:ext cx="719327" cy="637032"/>
                  </a:xfrm>
                  <a:prstGeom prst="rect">
                    <a:avLst/>
                  </a:prstGeom>
                  <a:blipFill>
                    <a:blip r:embed="rId7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22" name="object 22"/>
                  <p:cNvSpPr/>
                  <p:nvPr/>
                </p:nvSpPr>
                <p:spPr>
                  <a:xfrm>
                    <a:off x="8161782" y="4191762"/>
                    <a:ext cx="589280" cy="5054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9279" h="505460">
                        <a:moveTo>
                          <a:pt x="0" y="0"/>
                        </a:moveTo>
                        <a:lnTo>
                          <a:pt x="589152" y="504951"/>
                        </a:lnTo>
                      </a:path>
                    </a:pathLst>
                  </a:custGeom>
                  <a:ln w="28956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sp>
              <p:nvSpPr>
                <p:cNvPr id="23" name="object 23"/>
                <p:cNvSpPr txBox="1"/>
                <p:nvPr/>
              </p:nvSpPr>
              <p:spPr>
                <a:xfrm>
                  <a:off x="8055991" y="4807077"/>
                  <a:ext cx="911225" cy="23939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400" dirty="0">
                      <a:latin typeface="Caladea"/>
                      <a:cs typeface="Caladea"/>
                    </a:rPr>
                    <a:t>Solid</a:t>
                  </a:r>
                  <a:r>
                    <a:rPr sz="1400" spc="-85" dirty="0">
                      <a:latin typeface="Caladea"/>
                      <a:cs typeface="Caladea"/>
                    </a:rPr>
                    <a:t> </a:t>
                  </a:r>
                  <a:r>
                    <a:rPr sz="1400" spc="-15" dirty="0">
                      <a:latin typeface="Caladea"/>
                      <a:cs typeface="Caladea"/>
                    </a:rPr>
                    <a:t>Waste</a:t>
                  </a:r>
                  <a:endParaRPr sz="1400">
                    <a:latin typeface="Caladea"/>
                    <a:cs typeface="Caladea"/>
                  </a:endParaRPr>
                </a:p>
              </p:txBody>
            </p:sp>
            <p:sp>
              <p:nvSpPr>
                <p:cNvPr id="24" name="object 24"/>
                <p:cNvSpPr txBox="1"/>
                <p:nvPr/>
              </p:nvSpPr>
              <p:spPr>
                <a:xfrm>
                  <a:off x="8055991" y="5020436"/>
                  <a:ext cx="1513205" cy="45275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marR="508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400" dirty="0">
                      <a:latin typeface="Caladea"/>
                      <a:cs typeface="Caladea"/>
                    </a:rPr>
                    <a:t>Management</a:t>
                  </a:r>
                  <a:r>
                    <a:rPr sz="1400" spc="-55" dirty="0">
                      <a:latin typeface="Caladea"/>
                      <a:cs typeface="Caladea"/>
                    </a:rPr>
                    <a:t> </a:t>
                  </a:r>
                  <a:r>
                    <a:rPr sz="1400" spc="-5" dirty="0">
                      <a:latin typeface="Caladea"/>
                      <a:cs typeface="Caladea"/>
                    </a:rPr>
                    <a:t>Rules,  </a:t>
                  </a:r>
                  <a:r>
                    <a:rPr sz="1400" dirty="0">
                      <a:latin typeface="Caladea"/>
                      <a:cs typeface="Caladea"/>
                    </a:rPr>
                    <a:t>2016</a:t>
                  </a:r>
                  <a:r>
                    <a:rPr sz="1400" spc="-30" dirty="0">
                      <a:latin typeface="Caladea"/>
                      <a:cs typeface="Caladea"/>
                    </a:rPr>
                    <a:t> </a:t>
                  </a:r>
                  <a:r>
                    <a:rPr sz="1400" dirty="0">
                      <a:latin typeface="Caladea"/>
                      <a:cs typeface="Caladea"/>
                    </a:rPr>
                    <a:t>(SWM)</a:t>
                  </a:r>
                </a:p>
              </p:txBody>
            </p:sp>
            <p:grpSp>
              <p:nvGrpSpPr>
                <p:cNvPr id="25" name="object 25"/>
                <p:cNvGrpSpPr/>
                <p:nvPr/>
              </p:nvGrpSpPr>
              <p:grpSpPr>
                <a:xfrm>
                  <a:off x="3447097" y="4696777"/>
                  <a:ext cx="1940560" cy="1152525"/>
                  <a:chOff x="3447097" y="4696777"/>
                  <a:chExt cx="1940560" cy="1152525"/>
                </a:xfrm>
              </p:grpSpPr>
              <p:sp>
                <p:nvSpPr>
                  <p:cNvPr id="26" name="object 26"/>
                  <p:cNvSpPr/>
                  <p:nvPr/>
                </p:nvSpPr>
                <p:spPr>
                  <a:xfrm>
                    <a:off x="3451859" y="4701540"/>
                    <a:ext cx="1931035" cy="1143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1035" h="1143000">
                        <a:moveTo>
                          <a:pt x="1740407" y="0"/>
                        </a:moveTo>
                        <a:lnTo>
                          <a:pt x="190500" y="0"/>
                        </a:lnTo>
                        <a:lnTo>
                          <a:pt x="146837" y="5034"/>
                        </a:lnTo>
                        <a:lnTo>
                          <a:pt x="106746" y="19372"/>
                        </a:lnTo>
                        <a:lnTo>
                          <a:pt x="71374" y="41867"/>
                        </a:lnTo>
                        <a:lnTo>
                          <a:pt x="41867" y="71374"/>
                        </a:lnTo>
                        <a:lnTo>
                          <a:pt x="19372" y="106746"/>
                        </a:lnTo>
                        <a:lnTo>
                          <a:pt x="5034" y="146837"/>
                        </a:lnTo>
                        <a:lnTo>
                          <a:pt x="0" y="190500"/>
                        </a:lnTo>
                        <a:lnTo>
                          <a:pt x="0" y="952500"/>
                        </a:lnTo>
                        <a:lnTo>
                          <a:pt x="5034" y="996178"/>
                        </a:lnTo>
                        <a:lnTo>
                          <a:pt x="19372" y="1036275"/>
                        </a:lnTo>
                        <a:lnTo>
                          <a:pt x="41867" y="1071646"/>
                        </a:lnTo>
                        <a:lnTo>
                          <a:pt x="71374" y="1101148"/>
                        </a:lnTo>
                        <a:lnTo>
                          <a:pt x="106746" y="1123636"/>
                        </a:lnTo>
                        <a:lnTo>
                          <a:pt x="146837" y="1137968"/>
                        </a:lnTo>
                        <a:lnTo>
                          <a:pt x="190500" y="1143000"/>
                        </a:lnTo>
                        <a:lnTo>
                          <a:pt x="1740407" y="1143000"/>
                        </a:lnTo>
                        <a:lnTo>
                          <a:pt x="1784070" y="1137968"/>
                        </a:lnTo>
                        <a:lnTo>
                          <a:pt x="1824161" y="1123636"/>
                        </a:lnTo>
                        <a:lnTo>
                          <a:pt x="1859533" y="1101148"/>
                        </a:lnTo>
                        <a:lnTo>
                          <a:pt x="1889040" y="1071646"/>
                        </a:lnTo>
                        <a:lnTo>
                          <a:pt x="1911535" y="1036275"/>
                        </a:lnTo>
                        <a:lnTo>
                          <a:pt x="1925873" y="996178"/>
                        </a:lnTo>
                        <a:lnTo>
                          <a:pt x="1930907" y="952500"/>
                        </a:lnTo>
                        <a:lnTo>
                          <a:pt x="1930907" y="190500"/>
                        </a:lnTo>
                        <a:lnTo>
                          <a:pt x="1925873" y="146837"/>
                        </a:lnTo>
                        <a:lnTo>
                          <a:pt x="1911535" y="106746"/>
                        </a:lnTo>
                        <a:lnTo>
                          <a:pt x="1889040" y="71374"/>
                        </a:lnTo>
                        <a:lnTo>
                          <a:pt x="1859533" y="41867"/>
                        </a:lnTo>
                        <a:lnTo>
                          <a:pt x="1824161" y="19372"/>
                        </a:lnTo>
                        <a:lnTo>
                          <a:pt x="1784070" y="5034"/>
                        </a:lnTo>
                        <a:lnTo>
                          <a:pt x="174040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27" name="object 27"/>
                  <p:cNvSpPr/>
                  <p:nvPr/>
                </p:nvSpPr>
                <p:spPr>
                  <a:xfrm>
                    <a:off x="3451859" y="4701540"/>
                    <a:ext cx="1931035" cy="1143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1035" h="1143000">
                        <a:moveTo>
                          <a:pt x="0" y="190500"/>
                        </a:moveTo>
                        <a:lnTo>
                          <a:pt x="5034" y="146837"/>
                        </a:lnTo>
                        <a:lnTo>
                          <a:pt x="19372" y="106746"/>
                        </a:lnTo>
                        <a:lnTo>
                          <a:pt x="41867" y="71374"/>
                        </a:lnTo>
                        <a:lnTo>
                          <a:pt x="71374" y="41867"/>
                        </a:lnTo>
                        <a:lnTo>
                          <a:pt x="106746" y="19372"/>
                        </a:lnTo>
                        <a:lnTo>
                          <a:pt x="146837" y="5034"/>
                        </a:lnTo>
                        <a:lnTo>
                          <a:pt x="190500" y="0"/>
                        </a:lnTo>
                        <a:lnTo>
                          <a:pt x="1740407" y="0"/>
                        </a:lnTo>
                        <a:lnTo>
                          <a:pt x="1784070" y="5034"/>
                        </a:lnTo>
                        <a:lnTo>
                          <a:pt x="1824161" y="19372"/>
                        </a:lnTo>
                        <a:lnTo>
                          <a:pt x="1859533" y="41867"/>
                        </a:lnTo>
                        <a:lnTo>
                          <a:pt x="1889040" y="71374"/>
                        </a:lnTo>
                        <a:lnTo>
                          <a:pt x="1911535" y="106746"/>
                        </a:lnTo>
                        <a:lnTo>
                          <a:pt x="1925873" y="146837"/>
                        </a:lnTo>
                        <a:lnTo>
                          <a:pt x="1930907" y="190500"/>
                        </a:lnTo>
                        <a:lnTo>
                          <a:pt x="1930907" y="952500"/>
                        </a:lnTo>
                        <a:lnTo>
                          <a:pt x="1925873" y="996178"/>
                        </a:lnTo>
                        <a:lnTo>
                          <a:pt x="1911535" y="1036275"/>
                        </a:lnTo>
                        <a:lnTo>
                          <a:pt x="1889040" y="1071646"/>
                        </a:lnTo>
                        <a:lnTo>
                          <a:pt x="1859533" y="1101148"/>
                        </a:lnTo>
                        <a:lnTo>
                          <a:pt x="1824161" y="1123636"/>
                        </a:lnTo>
                        <a:lnTo>
                          <a:pt x="1784070" y="1137968"/>
                        </a:lnTo>
                        <a:lnTo>
                          <a:pt x="1740407" y="1143000"/>
                        </a:lnTo>
                        <a:lnTo>
                          <a:pt x="190500" y="1143000"/>
                        </a:lnTo>
                        <a:lnTo>
                          <a:pt x="146837" y="1137968"/>
                        </a:lnTo>
                        <a:lnTo>
                          <a:pt x="106746" y="1123636"/>
                        </a:lnTo>
                        <a:lnTo>
                          <a:pt x="71374" y="1101148"/>
                        </a:lnTo>
                        <a:lnTo>
                          <a:pt x="41867" y="1071646"/>
                        </a:lnTo>
                        <a:lnTo>
                          <a:pt x="19372" y="1036275"/>
                        </a:lnTo>
                        <a:lnTo>
                          <a:pt x="5034" y="996178"/>
                        </a:lnTo>
                        <a:lnTo>
                          <a:pt x="0" y="952500"/>
                        </a:lnTo>
                        <a:lnTo>
                          <a:pt x="0" y="190500"/>
                        </a:lnTo>
                        <a:close/>
                      </a:path>
                    </a:pathLst>
                  </a:custGeom>
                  <a:ln w="9144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28" name="object 28"/>
                  <p:cNvSpPr/>
                  <p:nvPr/>
                </p:nvSpPr>
                <p:spPr>
                  <a:xfrm>
                    <a:off x="3595115" y="4744212"/>
                    <a:ext cx="1699260" cy="1066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9260" h="1066800">
                        <a:moveTo>
                          <a:pt x="1699260" y="0"/>
                        </a:moveTo>
                        <a:lnTo>
                          <a:pt x="0" y="0"/>
                        </a:lnTo>
                        <a:lnTo>
                          <a:pt x="0" y="1066800"/>
                        </a:lnTo>
                        <a:lnTo>
                          <a:pt x="1699260" y="1066800"/>
                        </a:lnTo>
                        <a:lnTo>
                          <a:pt x="1699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sp>
              <p:nvSpPr>
                <p:cNvPr id="29" name="object 29"/>
                <p:cNvSpPr txBox="1"/>
                <p:nvPr/>
              </p:nvSpPr>
              <p:spPr>
                <a:xfrm>
                  <a:off x="3552062" y="4772914"/>
                  <a:ext cx="1724279" cy="88011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marR="508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400" spc="-5" dirty="0">
                      <a:latin typeface="Caladea"/>
                      <a:cs typeface="Caladea"/>
                    </a:rPr>
                    <a:t>Construction and  </a:t>
                  </a:r>
                  <a:r>
                    <a:rPr sz="1400" dirty="0">
                      <a:latin typeface="Caladea"/>
                      <a:cs typeface="Caladea"/>
                    </a:rPr>
                    <a:t>Demolition </a:t>
                  </a:r>
                  <a:r>
                    <a:rPr sz="1400" spc="-15" dirty="0">
                      <a:latin typeface="Caladea"/>
                      <a:cs typeface="Caladea"/>
                    </a:rPr>
                    <a:t>Waste  </a:t>
                  </a:r>
                  <a:r>
                    <a:rPr sz="1400" spc="-5" dirty="0">
                      <a:latin typeface="Caladea"/>
                      <a:cs typeface="Caladea"/>
                    </a:rPr>
                    <a:t>Management</a:t>
                  </a:r>
                  <a:r>
                    <a:rPr sz="1400" spc="-50" dirty="0">
                      <a:latin typeface="Caladea"/>
                      <a:cs typeface="Caladea"/>
                    </a:rPr>
                    <a:t> </a:t>
                  </a:r>
                  <a:r>
                    <a:rPr sz="1400" spc="-5" dirty="0">
                      <a:latin typeface="Caladea"/>
                      <a:cs typeface="Caladea"/>
                    </a:rPr>
                    <a:t>Rules,  </a:t>
                  </a:r>
                  <a:r>
                    <a:rPr sz="1400" dirty="0">
                      <a:latin typeface="Caladea"/>
                      <a:cs typeface="Caladea"/>
                    </a:rPr>
                    <a:t>2016</a:t>
                  </a:r>
                </a:p>
              </p:txBody>
            </p:sp>
            <p:grpSp>
              <p:nvGrpSpPr>
                <p:cNvPr id="30" name="object 30"/>
                <p:cNvGrpSpPr/>
                <p:nvPr/>
              </p:nvGrpSpPr>
              <p:grpSpPr>
                <a:xfrm>
                  <a:off x="2996183" y="1926335"/>
                  <a:ext cx="6869430" cy="4037329"/>
                  <a:chOff x="2996183" y="1926335"/>
                  <a:chExt cx="6869430" cy="4037329"/>
                </a:xfrm>
              </p:grpSpPr>
              <p:sp>
                <p:nvSpPr>
                  <p:cNvPr id="31" name="object 31"/>
                  <p:cNvSpPr/>
                  <p:nvPr/>
                </p:nvSpPr>
                <p:spPr>
                  <a:xfrm>
                    <a:off x="2996183" y="1926335"/>
                    <a:ext cx="2025395" cy="1234439"/>
                  </a:xfrm>
                  <a:prstGeom prst="rect">
                    <a:avLst/>
                  </a:prstGeom>
                  <a:blipFill>
                    <a:blip r:embed="rId8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2" name="object 32"/>
                  <p:cNvSpPr/>
                  <p:nvPr/>
                </p:nvSpPr>
                <p:spPr>
                  <a:xfrm>
                    <a:off x="3054095" y="2022347"/>
                    <a:ext cx="1910080" cy="1118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10079" h="1118870">
                        <a:moveTo>
                          <a:pt x="0" y="186436"/>
                        </a:moveTo>
                        <a:lnTo>
                          <a:pt x="6657" y="136863"/>
                        </a:lnTo>
                        <a:lnTo>
                          <a:pt x="25447" y="92324"/>
                        </a:lnTo>
                        <a:lnTo>
                          <a:pt x="54594" y="54594"/>
                        </a:lnTo>
                        <a:lnTo>
                          <a:pt x="92324" y="25447"/>
                        </a:lnTo>
                        <a:lnTo>
                          <a:pt x="136863" y="6657"/>
                        </a:lnTo>
                        <a:lnTo>
                          <a:pt x="186436" y="0"/>
                        </a:lnTo>
                        <a:lnTo>
                          <a:pt x="1723136" y="0"/>
                        </a:lnTo>
                        <a:lnTo>
                          <a:pt x="1772708" y="6657"/>
                        </a:lnTo>
                        <a:lnTo>
                          <a:pt x="1817247" y="25447"/>
                        </a:lnTo>
                        <a:lnTo>
                          <a:pt x="1854977" y="54594"/>
                        </a:lnTo>
                        <a:lnTo>
                          <a:pt x="1884124" y="92324"/>
                        </a:lnTo>
                        <a:lnTo>
                          <a:pt x="1902914" y="136863"/>
                        </a:lnTo>
                        <a:lnTo>
                          <a:pt x="1909571" y="186436"/>
                        </a:lnTo>
                        <a:lnTo>
                          <a:pt x="1909571" y="932179"/>
                        </a:lnTo>
                        <a:lnTo>
                          <a:pt x="1902914" y="981752"/>
                        </a:lnTo>
                        <a:lnTo>
                          <a:pt x="1884124" y="1026291"/>
                        </a:lnTo>
                        <a:lnTo>
                          <a:pt x="1854977" y="1064021"/>
                        </a:lnTo>
                        <a:lnTo>
                          <a:pt x="1817247" y="1093168"/>
                        </a:lnTo>
                        <a:lnTo>
                          <a:pt x="1772708" y="1111958"/>
                        </a:lnTo>
                        <a:lnTo>
                          <a:pt x="1723136" y="1118615"/>
                        </a:lnTo>
                        <a:lnTo>
                          <a:pt x="186436" y="1118615"/>
                        </a:lnTo>
                        <a:lnTo>
                          <a:pt x="136863" y="1111958"/>
                        </a:lnTo>
                        <a:lnTo>
                          <a:pt x="92324" y="1093168"/>
                        </a:lnTo>
                        <a:lnTo>
                          <a:pt x="54594" y="1064021"/>
                        </a:lnTo>
                        <a:lnTo>
                          <a:pt x="25447" y="1026291"/>
                        </a:lnTo>
                        <a:lnTo>
                          <a:pt x="6657" y="981752"/>
                        </a:lnTo>
                        <a:lnTo>
                          <a:pt x="0" y="932179"/>
                        </a:lnTo>
                        <a:lnTo>
                          <a:pt x="0" y="186436"/>
                        </a:lnTo>
                        <a:close/>
                      </a:path>
                    </a:pathLst>
                  </a:custGeom>
                  <a:ln w="9144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3" name="object 33"/>
                  <p:cNvSpPr/>
                  <p:nvPr/>
                </p:nvSpPr>
                <p:spPr>
                  <a:xfrm>
                    <a:off x="7964424" y="1988819"/>
                    <a:ext cx="1896110" cy="1120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109" h="1120139">
                        <a:moveTo>
                          <a:pt x="1709166" y="0"/>
                        </a:moveTo>
                        <a:lnTo>
                          <a:pt x="186690" y="0"/>
                        </a:lnTo>
                        <a:lnTo>
                          <a:pt x="137054" y="6667"/>
                        </a:lnTo>
                        <a:lnTo>
                          <a:pt x="92455" y="25484"/>
                        </a:lnTo>
                        <a:lnTo>
                          <a:pt x="54673" y="54673"/>
                        </a:lnTo>
                        <a:lnTo>
                          <a:pt x="25484" y="92455"/>
                        </a:lnTo>
                        <a:lnTo>
                          <a:pt x="6667" y="137054"/>
                        </a:lnTo>
                        <a:lnTo>
                          <a:pt x="0" y="186689"/>
                        </a:lnTo>
                        <a:lnTo>
                          <a:pt x="0" y="933450"/>
                        </a:lnTo>
                        <a:lnTo>
                          <a:pt x="6667" y="983085"/>
                        </a:lnTo>
                        <a:lnTo>
                          <a:pt x="25484" y="1027683"/>
                        </a:lnTo>
                        <a:lnTo>
                          <a:pt x="54673" y="1065466"/>
                        </a:lnTo>
                        <a:lnTo>
                          <a:pt x="92456" y="1094655"/>
                        </a:lnTo>
                        <a:lnTo>
                          <a:pt x="137054" y="1113472"/>
                        </a:lnTo>
                        <a:lnTo>
                          <a:pt x="186690" y="1120139"/>
                        </a:lnTo>
                        <a:lnTo>
                          <a:pt x="1709166" y="1120139"/>
                        </a:lnTo>
                        <a:lnTo>
                          <a:pt x="1758801" y="1113472"/>
                        </a:lnTo>
                        <a:lnTo>
                          <a:pt x="1803400" y="1094655"/>
                        </a:lnTo>
                        <a:lnTo>
                          <a:pt x="1841182" y="1065466"/>
                        </a:lnTo>
                        <a:lnTo>
                          <a:pt x="1870371" y="1027684"/>
                        </a:lnTo>
                        <a:lnTo>
                          <a:pt x="1889188" y="983085"/>
                        </a:lnTo>
                        <a:lnTo>
                          <a:pt x="1895855" y="933450"/>
                        </a:lnTo>
                        <a:lnTo>
                          <a:pt x="1895855" y="186689"/>
                        </a:lnTo>
                        <a:lnTo>
                          <a:pt x="1889188" y="137054"/>
                        </a:lnTo>
                        <a:lnTo>
                          <a:pt x="1870371" y="92456"/>
                        </a:lnTo>
                        <a:lnTo>
                          <a:pt x="1841182" y="54673"/>
                        </a:lnTo>
                        <a:lnTo>
                          <a:pt x="1803400" y="25484"/>
                        </a:lnTo>
                        <a:lnTo>
                          <a:pt x="1758801" y="6667"/>
                        </a:lnTo>
                        <a:lnTo>
                          <a:pt x="17091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34" name="object 34"/>
                  <p:cNvSpPr/>
                  <p:nvPr/>
                </p:nvSpPr>
                <p:spPr>
                  <a:xfrm>
                    <a:off x="5487923" y="1988819"/>
                    <a:ext cx="4372610" cy="3970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72609" h="3970020">
                        <a:moveTo>
                          <a:pt x="2476500" y="186689"/>
                        </a:moveTo>
                        <a:lnTo>
                          <a:pt x="2483167" y="137054"/>
                        </a:lnTo>
                        <a:lnTo>
                          <a:pt x="2501984" y="92455"/>
                        </a:lnTo>
                        <a:lnTo>
                          <a:pt x="2531173" y="54673"/>
                        </a:lnTo>
                        <a:lnTo>
                          <a:pt x="2568955" y="25484"/>
                        </a:lnTo>
                        <a:lnTo>
                          <a:pt x="2613554" y="6667"/>
                        </a:lnTo>
                        <a:lnTo>
                          <a:pt x="2663190" y="0"/>
                        </a:lnTo>
                        <a:lnTo>
                          <a:pt x="4185666" y="0"/>
                        </a:lnTo>
                        <a:lnTo>
                          <a:pt x="4235301" y="6667"/>
                        </a:lnTo>
                        <a:lnTo>
                          <a:pt x="4279900" y="25484"/>
                        </a:lnTo>
                        <a:lnTo>
                          <a:pt x="4317682" y="54673"/>
                        </a:lnTo>
                        <a:lnTo>
                          <a:pt x="4346871" y="92456"/>
                        </a:lnTo>
                        <a:lnTo>
                          <a:pt x="4365688" y="137054"/>
                        </a:lnTo>
                        <a:lnTo>
                          <a:pt x="4372356" y="186689"/>
                        </a:lnTo>
                        <a:lnTo>
                          <a:pt x="4372356" y="933450"/>
                        </a:lnTo>
                        <a:lnTo>
                          <a:pt x="4365688" y="983085"/>
                        </a:lnTo>
                        <a:lnTo>
                          <a:pt x="4346871" y="1027684"/>
                        </a:lnTo>
                        <a:lnTo>
                          <a:pt x="4317682" y="1065466"/>
                        </a:lnTo>
                        <a:lnTo>
                          <a:pt x="4279900" y="1094655"/>
                        </a:lnTo>
                        <a:lnTo>
                          <a:pt x="4235301" y="1113472"/>
                        </a:lnTo>
                        <a:lnTo>
                          <a:pt x="4185666" y="1120139"/>
                        </a:lnTo>
                        <a:lnTo>
                          <a:pt x="2663190" y="1120139"/>
                        </a:lnTo>
                        <a:lnTo>
                          <a:pt x="2613554" y="1113472"/>
                        </a:lnTo>
                        <a:lnTo>
                          <a:pt x="2568956" y="1094655"/>
                        </a:lnTo>
                        <a:lnTo>
                          <a:pt x="2531173" y="1065466"/>
                        </a:lnTo>
                        <a:lnTo>
                          <a:pt x="2501984" y="1027683"/>
                        </a:lnTo>
                        <a:lnTo>
                          <a:pt x="2483167" y="983085"/>
                        </a:lnTo>
                        <a:lnTo>
                          <a:pt x="2476500" y="933450"/>
                        </a:lnTo>
                        <a:lnTo>
                          <a:pt x="2476500" y="186689"/>
                        </a:lnTo>
                        <a:close/>
                      </a:path>
                      <a:path w="4372609" h="3970020">
                        <a:moveTo>
                          <a:pt x="0" y="2814319"/>
                        </a:moveTo>
                        <a:lnTo>
                          <a:pt x="4696" y="2767742"/>
                        </a:lnTo>
                        <a:lnTo>
                          <a:pt x="18166" y="2724358"/>
                        </a:lnTo>
                        <a:lnTo>
                          <a:pt x="39480" y="2685096"/>
                        </a:lnTo>
                        <a:lnTo>
                          <a:pt x="67706" y="2650886"/>
                        </a:lnTo>
                        <a:lnTo>
                          <a:pt x="101916" y="2622660"/>
                        </a:lnTo>
                        <a:lnTo>
                          <a:pt x="141178" y="2601346"/>
                        </a:lnTo>
                        <a:lnTo>
                          <a:pt x="184562" y="2587876"/>
                        </a:lnTo>
                        <a:lnTo>
                          <a:pt x="231139" y="2583179"/>
                        </a:lnTo>
                        <a:lnTo>
                          <a:pt x="2097531" y="2583179"/>
                        </a:lnTo>
                        <a:lnTo>
                          <a:pt x="2144109" y="2587876"/>
                        </a:lnTo>
                        <a:lnTo>
                          <a:pt x="2187493" y="2601346"/>
                        </a:lnTo>
                        <a:lnTo>
                          <a:pt x="2226755" y="2622660"/>
                        </a:lnTo>
                        <a:lnTo>
                          <a:pt x="2260965" y="2650886"/>
                        </a:lnTo>
                        <a:lnTo>
                          <a:pt x="2289191" y="2685096"/>
                        </a:lnTo>
                        <a:lnTo>
                          <a:pt x="2310505" y="2724358"/>
                        </a:lnTo>
                        <a:lnTo>
                          <a:pt x="2323975" y="2767742"/>
                        </a:lnTo>
                        <a:lnTo>
                          <a:pt x="2328672" y="2814319"/>
                        </a:lnTo>
                        <a:lnTo>
                          <a:pt x="2328672" y="3738879"/>
                        </a:lnTo>
                        <a:lnTo>
                          <a:pt x="2323975" y="3785464"/>
                        </a:lnTo>
                        <a:lnTo>
                          <a:pt x="2310505" y="3828852"/>
                        </a:lnTo>
                        <a:lnTo>
                          <a:pt x="2289191" y="3868114"/>
                        </a:lnTo>
                        <a:lnTo>
                          <a:pt x="2260965" y="3902322"/>
                        </a:lnTo>
                        <a:lnTo>
                          <a:pt x="2226755" y="3930546"/>
                        </a:lnTo>
                        <a:lnTo>
                          <a:pt x="2187493" y="3951856"/>
                        </a:lnTo>
                        <a:lnTo>
                          <a:pt x="2144109" y="3965324"/>
                        </a:lnTo>
                        <a:lnTo>
                          <a:pt x="2097531" y="3970019"/>
                        </a:lnTo>
                        <a:lnTo>
                          <a:pt x="231139" y="3970019"/>
                        </a:lnTo>
                        <a:lnTo>
                          <a:pt x="184562" y="3965324"/>
                        </a:lnTo>
                        <a:lnTo>
                          <a:pt x="141178" y="3951856"/>
                        </a:lnTo>
                        <a:lnTo>
                          <a:pt x="101916" y="3930546"/>
                        </a:lnTo>
                        <a:lnTo>
                          <a:pt x="67706" y="3902322"/>
                        </a:lnTo>
                        <a:lnTo>
                          <a:pt x="39480" y="3868114"/>
                        </a:lnTo>
                        <a:lnTo>
                          <a:pt x="18166" y="3828852"/>
                        </a:lnTo>
                        <a:lnTo>
                          <a:pt x="4696" y="3785464"/>
                        </a:lnTo>
                        <a:lnTo>
                          <a:pt x="0" y="3738879"/>
                        </a:lnTo>
                        <a:lnTo>
                          <a:pt x="0" y="2814319"/>
                        </a:lnTo>
                        <a:close/>
                      </a:path>
                    </a:pathLst>
                  </a:custGeom>
                  <a:ln w="9144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sp>
              <p:nvSpPr>
                <p:cNvPr id="35" name="object 35"/>
                <p:cNvSpPr txBox="1"/>
                <p:nvPr/>
              </p:nvSpPr>
              <p:spPr>
                <a:xfrm>
                  <a:off x="3217291" y="2111756"/>
                  <a:ext cx="1508760" cy="666115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12700" marR="508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sz="1400" spc="-5" dirty="0">
                      <a:latin typeface="Caladea"/>
                      <a:cs typeface="Caladea"/>
                    </a:rPr>
                    <a:t>Plastic </a:t>
                  </a:r>
                  <a:r>
                    <a:rPr sz="1400" spc="-15" dirty="0">
                      <a:latin typeface="Caladea"/>
                      <a:cs typeface="Caladea"/>
                    </a:rPr>
                    <a:t>Waste  </a:t>
                  </a:r>
                  <a:r>
                    <a:rPr sz="1400" spc="-5" dirty="0">
                      <a:latin typeface="Caladea"/>
                      <a:cs typeface="Caladea"/>
                    </a:rPr>
                    <a:t>Management</a:t>
                  </a:r>
                  <a:r>
                    <a:rPr sz="1400" spc="-50" dirty="0">
                      <a:latin typeface="Caladea"/>
                      <a:cs typeface="Caladea"/>
                    </a:rPr>
                    <a:t> </a:t>
                  </a:r>
                  <a:r>
                    <a:rPr sz="1400" spc="-5" dirty="0">
                      <a:latin typeface="Caladea"/>
                      <a:cs typeface="Caladea"/>
                    </a:rPr>
                    <a:t>Rules,  </a:t>
                  </a:r>
                  <a:r>
                    <a:rPr sz="1400" dirty="0">
                      <a:latin typeface="Caladea"/>
                      <a:cs typeface="Caladea"/>
                    </a:rPr>
                    <a:t>2016</a:t>
                  </a:r>
                  <a:r>
                    <a:rPr sz="1400" spc="-30" dirty="0">
                      <a:latin typeface="Caladea"/>
                      <a:cs typeface="Caladea"/>
                    </a:rPr>
                    <a:t> </a:t>
                  </a:r>
                  <a:r>
                    <a:rPr sz="1400" dirty="0">
                      <a:latin typeface="Caladea"/>
                      <a:cs typeface="Caladea"/>
                    </a:rPr>
                    <a:t>(PWM)</a:t>
                  </a:r>
                </a:p>
              </p:txBody>
            </p:sp>
            <p:sp>
              <p:nvSpPr>
                <p:cNvPr id="36" name="object 36"/>
                <p:cNvSpPr txBox="1"/>
                <p:nvPr/>
              </p:nvSpPr>
              <p:spPr>
                <a:xfrm>
                  <a:off x="5546852" y="2484882"/>
                  <a:ext cx="1718310" cy="452755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12700" marR="508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sz="1400" spc="-5" dirty="0">
                      <a:latin typeface="Caladea"/>
                      <a:cs typeface="Caladea"/>
                    </a:rPr>
                    <a:t>E- </a:t>
                  </a:r>
                  <a:r>
                    <a:rPr sz="1400" spc="-15" dirty="0">
                      <a:latin typeface="Caladea"/>
                      <a:cs typeface="Caladea"/>
                    </a:rPr>
                    <a:t>Waste </a:t>
                  </a:r>
                  <a:r>
                    <a:rPr sz="1400" spc="-5" dirty="0">
                      <a:latin typeface="Caladea"/>
                      <a:cs typeface="Caladea"/>
                    </a:rPr>
                    <a:t>Management  Rules,</a:t>
                  </a:r>
                  <a:r>
                    <a:rPr sz="1400" spc="-15" dirty="0">
                      <a:latin typeface="Caladea"/>
                      <a:cs typeface="Caladea"/>
                    </a:rPr>
                    <a:t> </a:t>
                  </a:r>
                  <a:r>
                    <a:rPr sz="1400" dirty="0">
                      <a:latin typeface="Caladea"/>
                      <a:cs typeface="Caladea"/>
                    </a:rPr>
                    <a:t>2016</a:t>
                  </a:r>
                </a:p>
              </p:txBody>
            </p:sp>
            <p:sp>
              <p:nvSpPr>
                <p:cNvPr id="37" name="object 37"/>
                <p:cNvSpPr/>
                <p:nvPr/>
              </p:nvSpPr>
              <p:spPr>
                <a:xfrm>
                  <a:off x="8057388" y="2068067"/>
                  <a:ext cx="1731645" cy="982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645" h="982980">
                      <a:moveTo>
                        <a:pt x="1731263" y="0"/>
                      </a:moveTo>
                      <a:lnTo>
                        <a:pt x="0" y="0"/>
                      </a:lnTo>
                      <a:lnTo>
                        <a:pt x="0" y="982979"/>
                      </a:lnTo>
                      <a:lnTo>
                        <a:pt x="1731263" y="982979"/>
                      </a:lnTo>
                      <a:lnTo>
                        <a:pt x="1731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" name="object 38"/>
                <p:cNvSpPr txBox="1"/>
                <p:nvPr/>
              </p:nvSpPr>
              <p:spPr>
                <a:xfrm>
                  <a:off x="8137017" y="2097786"/>
                  <a:ext cx="1508760" cy="666115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12700" marR="508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sz="1400" dirty="0">
                      <a:latin typeface="Caladea"/>
                      <a:cs typeface="Caladea"/>
                    </a:rPr>
                    <a:t>Bio Medical </a:t>
                  </a:r>
                  <a:r>
                    <a:rPr sz="1400" spc="-15" dirty="0">
                      <a:latin typeface="Caladea"/>
                      <a:cs typeface="Caladea"/>
                    </a:rPr>
                    <a:t>Waste  </a:t>
                  </a:r>
                  <a:r>
                    <a:rPr sz="1400" spc="-5" dirty="0">
                      <a:latin typeface="Caladea"/>
                      <a:cs typeface="Caladea"/>
                    </a:rPr>
                    <a:t>Management</a:t>
                  </a:r>
                  <a:r>
                    <a:rPr sz="1400" spc="-50" dirty="0">
                      <a:latin typeface="Caladea"/>
                      <a:cs typeface="Caladea"/>
                    </a:rPr>
                    <a:t> </a:t>
                  </a:r>
                  <a:r>
                    <a:rPr sz="1400" spc="-5" dirty="0">
                      <a:latin typeface="Caladea"/>
                      <a:cs typeface="Caladea"/>
                    </a:rPr>
                    <a:t>Rules,  </a:t>
                  </a:r>
                  <a:r>
                    <a:rPr sz="1400" dirty="0">
                      <a:latin typeface="Caladea"/>
                      <a:cs typeface="Caladea"/>
                    </a:rPr>
                    <a:t>2016</a:t>
                  </a:r>
                </a:p>
              </p:txBody>
            </p:sp>
            <p:sp>
              <p:nvSpPr>
                <p:cNvPr id="39" name="object 39"/>
                <p:cNvSpPr txBox="1"/>
                <p:nvPr/>
              </p:nvSpPr>
              <p:spPr>
                <a:xfrm>
                  <a:off x="5656834" y="4722367"/>
                  <a:ext cx="1981835" cy="88011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marR="508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400" spc="-5" dirty="0">
                      <a:latin typeface="Caladea"/>
                      <a:cs typeface="Caladea"/>
                    </a:rPr>
                    <a:t>Hazardous </a:t>
                  </a:r>
                  <a:r>
                    <a:rPr sz="1400" dirty="0">
                      <a:latin typeface="Caladea"/>
                      <a:cs typeface="Caladea"/>
                    </a:rPr>
                    <a:t>&amp; Other</a:t>
                  </a:r>
                  <a:r>
                    <a:rPr sz="1400" spc="-95" dirty="0">
                      <a:latin typeface="Caladea"/>
                      <a:cs typeface="Caladea"/>
                    </a:rPr>
                    <a:t> </a:t>
                  </a:r>
                  <a:r>
                    <a:rPr sz="1400" spc="-15" dirty="0">
                      <a:latin typeface="Caladea"/>
                      <a:cs typeface="Caladea"/>
                    </a:rPr>
                    <a:t>Waste  </a:t>
                  </a:r>
                  <a:r>
                    <a:rPr sz="1400" spc="-5" dirty="0">
                      <a:latin typeface="Caladea"/>
                      <a:cs typeface="Caladea"/>
                    </a:rPr>
                    <a:t>(Management </a:t>
                  </a:r>
                  <a:r>
                    <a:rPr sz="1400" dirty="0">
                      <a:latin typeface="Caladea"/>
                      <a:cs typeface="Caladea"/>
                    </a:rPr>
                    <a:t>&amp;  </a:t>
                  </a:r>
                  <a:r>
                    <a:rPr sz="1400" spc="-10" dirty="0">
                      <a:latin typeface="Caladea"/>
                      <a:cs typeface="Caladea"/>
                    </a:rPr>
                    <a:t>Transboundary  Movement) </a:t>
                  </a:r>
                  <a:r>
                    <a:rPr sz="1400" spc="-5" dirty="0">
                      <a:latin typeface="Caladea"/>
                      <a:cs typeface="Caladea"/>
                    </a:rPr>
                    <a:t>Rules,</a:t>
                  </a:r>
                  <a:r>
                    <a:rPr sz="1400" spc="-30" dirty="0">
                      <a:latin typeface="Caladea"/>
                      <a:cs typeface="Caladea"/>
                    </a:rPr>
                    <a:t> </a:t>
                  </a:r>
                  <a:r>
                    <a:rPr sz="1400" dirty="0">
                      <a:latin typeface="Caladea"/>
                      <a:cs typeface="Caladea"/>
                    </a:rPr>
                    <a:t>2016</a:t>
                  </a:r>
                </a:p>
              </p:txBody>
            </p:sp>
            <p:grpSp>
              <p:nvGrpSpPr>
                <p:cNvPr id="40" name="object 40"/>
                <p:cNvGrpSpPr/>
                <p:nvPr/>
              </p:nvGrpSpPr>
              <p:grpSpPr>
                <a:xfrm>
                  <a:off x="998029" y="2068004"/>
                  <a:ext cx="5772150" cy="2586355"/>
                  <a:chOff x="998029" y="2068004"/>
                  <a:chExt cx="5772150" cy="2586355"/>
                </a:xfrm>
              </p:grpSpPr>
              <p:sp>
                <p:nvSpPr>
                  <p:cNvPr id="41" name="object 41"/>
                  <p:cNvSpPr/>
                  <p:nvPr/>
                </p:nvSpPr>
                <p:spPr>
                  <a:xfrm>
                    <a:off x="6630924" y="3218688"/>
                    <a:ext cx="138683" cy="371855"/>
                  </a:xfrm>
                  <a:prstGeom prst="rect">
                    <a:avLst/>
                  </a:prstGeom>
                  <a:blipFill>
                    <a:blip r:embed="rId9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2" name="object 42"/>
                  <p:cNvSpPr/>
                  <p:nvPr/>
                </p:nvSpPr>
                <p:spPr>
                  <a:xfrm>
                    <a:off x="6671309" y="3245358"/>
                    <a:ext cx="3175" cy="250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5" h="250825">
                        <a:moveTo>
                          <a:pt x="1397" y="-14478"/>
                        </a:moveTo>
                        <a:lnTo>
                          <a:pt x="1397" y="264921"/>
                        </a:lnTo>
                      </a:path>
                    </a:pathLst>
                  </a:custGeom>
                  <a:ln w="31750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3" name="object 43"/>
                  <p:cNvSpPr/>
                  <p:nvPr/>
                </p:nvSpPr>
                <p:spPr>
                  <a:xfrm>
                    <a:off x="6630924" y="4171188"/>
                    <a:ext cx="138683" cy="483107"/>
                  </a:xfrm>
                  <a:prstGeom prst="rect">
                    <a:avLst/>
                  </a:prstGeom>
                  <a:blipFill>
                    <a:blip r:embed="rId10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4" name="object 44"/>
                  <p:cNvSpPr/>
                  <p:nvPr/>
                </p:nvSpPr>
                <p:spPr>
                  <a:xfrm>
                    <a:off x="6671309" y="4197858"/>
                    <a:ext cx="3810" cy="36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9" h="361950">
                        <a:moveTo>
                          <a:pt x="0" y="0"/>
                        </a:moveTo>
                        <a:lnTo>
                          <a:pt x="3810" y="361696"/>
                        </a:lnTo>
                      </a:path>
                    </a:pathLst>
                  </a:custGeom>
                  <a:ln w="28956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5" name="object 45"/>
                  <p:cNvSpPr/>
                  <p:nvPr/>
                </p:nvSpPr>
                <p:spPr>
                  <a:xfrm>
                    <a:off x="2005583" y="2069592"/>
                    <a:ext cx="1079500" cy="360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9500" h="360044">
                        <a:moveTo>
                          <a:pt x="1078992" y="0"/>
                        </a:moveTo>
                        <a:lnTo>
                          <a:pt x="0" y="0"/>
                        </a:lnTo>
                      </a:path>
                      <a:path w="1079500" h="360044">
                        <a:moveTo>
                          <a:pt x="0" y="0"/>
                        </a:moveTo>
                        <a:lnTo>
                          <a:pt x="0" y="360045"/>
                        </a:lnTo>
                      </a:path>
                    </a:pathLst>
                  </a:custGeom>
                  <a:ln w="317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6" name="object 46"/>
                  <p:cNvSpPr/>
                  <p:nvPr/>
                </p:nvSpPr>
                <p:spPr>
                  <a:xfrm>
                    <a:off x="1002791" y="2357628"/>
                    <a:ext cx="1906905" cy="10394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6905" h="1039495">
                        <a:moveTo>
                          <a:pt x="953262" y="0"/>
                        </a:moveTo>
                        <a:lnTo>
                          <a:pt x="892982" y="1022"/>
                        </a:lnTo>
                        <a:lnTo>
                          <a:pt x="833698" y="4048"/>
                        </a:lnTo>
                        <a:lnTo>
                          <a:pt x="775521" y="9018"/>
                        </a:lnTo>
                        <a:lnTo>
                          <a:pt x="718562" y="15871"/>
                        </a:lnTo>
                        <a:lnTo>
                          <a:pt x="662935" y="24545"/>
                        </a:lnTo>
                        <a:lnTo>
                          <a:pt x="608750" y="34979"/>
                        </a:lnTo>
                        <a:lnTo>
                          <a:pt x="556119" y="47114"/>
                        </a:lnTo>
                        <a:lnTo>
                          <a:pt x="505153" y="60887"/>
                        </a:lnTo>
                        <a:lnTo>
                          <a:pt x="455966" y="76239"/>
                        </a:lnTo>
                        <a:lnTo>
                          <a:pt x="408667" y="93108"/>
                        </a:lnTo>
                        <a:lnTo>
                          <a:pt x="363370" y="111433"/>
                        </a:lnTo>
                        <a:lnTo>
                          <a:pt x="320185" y="131154"/>
                        </a:lnTo>
                        <a:lnTo>
                          <a:pt x="279225" y="152209"/>
                        </a:lnTo>
                        <a:lnTo>
                          <a:pt x="240601" y="174538"/>
                        </a:lnTo>
                        <a:lnTo>
                          <a:pt x="204424" y="198080"/>
                        </a:lnTo>
                        <a:lnTo>
                          <a:pt x="170808" y="222774"/>
                        </a:lnTo>
                        <a:lnTo>
                          <a:pt x="139863" y="248559"/>
                        </a:lnTo>
                        <a:lnTo>
                          <a:pt x="111700" y="275375"/>
                        </a:lnTo>
                        <a:lnTo>
                          <a:pt x="64172" y="331853"/>
                        </a:lnTo>
                        <a:lnTo>
                          <a:pt x="29116" y="391722"/>
                        </a:lnTo>
                        <a:lnTo>
                          <a:pt x="7428" y="454494"/>
                        </a:lnTo>
                        <a:lnTo>
                          <a:pt x="0" y="519684"/>
                        </a:lnTo>
                        <a:lnTo>
                          <a:pt x="1875" y="552550"/>
                        </a:lnTo>
                        <a:lnTo>
                          <a:pt x="16545" y="616592"/>
                        </a:lnTo>
                        <a:lnTo>
                          <a:pt x="45029" y="677973"/>
                        </a:lnTo>
                        <a:lnTo>
                          <a:pt x="86433" y="736208"/>
                        </a:lnTo>
                        <a:lnTo>
                          <a:pt x="139863" y="790808"/>
                        </a:lnTo>
                        <a:lnTo>
                          <a:pt x="170808" y="816593"/>
                        </a:lnTo>
                        <a:lnTo>
                          <a:pt x="204424" y="841287"/>
                        </a:lnTo>
                        <a:lnTo>
                          <a:pt x="240601" y="864829"/>
                        </a:lnTo>
                        <a:lnTo>
                          <a:pt x="279225" y="887158"/>
                        </a:lnTo>
                        <a:lnTo>
                          <a:pt x="320185" y="908213"/>
                        </a:lnTo>
                        <a:lnTo>
                          <a:pt x="363370" y="927934"/>
                        </a:lnTo>
                        <a:lnTo>
                          <a:pt x="408667" y="946259"/>
                        </a:lnTo>
                        <a:lnTo>
                          <a:pt x="455966" y="963128"/>
                        </a:lnTo>
                        <a:lnTo>
                          <a:pt x="505153" y="978480"/>
                        </a:lnTo>
                        <a:lnTo>
                          <a:pt x="556119" y="992253"/>
                        </a:lnTo>
                        <a:lnTo>
                          <a:pt x="608750" y="1004388"/>
                        </a:lnTo>
                        <a:lnTo>
                          <a:pt x="662935" y="1014822"/>
                        </a:lnTo>
                        <a:lnTo>
                          <a:pt x="718562" y="1023496"/>
                        </a:lnTo>
                        <a:lnTo>
                          <a:pt x="775521" y="1030349"/>
                        </a:lnTo>
                        <a:lnTo>
                          <a:pt x="833698" y="1035319"/>
                        </a:lnTo>
                        <a:lnTo>
                          <a:pt x="892982" y="1038345"/>
                        </a:lnTo>
                        <a:lnTo>
                          <a:pt x="953262" y="1039368"/>
                        </a:lnTo>
                        <a:lnTo>
                          <a:pt x="1013541" y="1038345"/>
                        </a:lnTo>
                        <a:lnTo>
                          <a:pt x="1072825" y="1035319"/>
                        </a:lnTo>
                        <a:lnTo>
                          <a:pt x="1131002" y="1030349"/>
                        </a:lnTo>
                        <a:lnTo>
                          <a:pt x="1187961" y="1023496"/>
                        </a:lnTo>
                        <a:lnTo>
                          <a:pt x="1243588" y="1014822"/>
                        </a:lnTo>
                        <a:lnTo>
                          <a:pt x="1297773" y="1004388"/>
                        </a:lnTo>
                        <a:lnTo>
                          <a:pt x="1350404" y="992253"/>
                        </a:lnTo>
                        <a:lnTo>
                          <a:pt x="1401370" y="978480"/>
                        </a:lnTo>
                        <a:lnTo>
                          <a:pt x="1450557" y="963128"/>
                        </a:lnTo>
                        <a:lnTo>
                          <a:pt x="1497856" y="946259"/>
                        </a:lnTo>
                        <a:lnTo>
                          <a:pt x="1543153" y="927934"/>
                        </a:lnTo>
                        <a:lnTo>
                          <a:pt x="1586338" y="908213"/>
                        </a:lnTo>
                        <a:lnTo>
                          <a:pt x="1627298" y="887158"/>
                        </a:lnTo>
                        <a:lnTo>
                          <a:pt x="1665922" y="864829"/>
                        </a:lnTo>
                        <a:lnTo>
                          <a:pt x="1702099" y="841287"/>
                        </a:lnTo>
                        <a:lnTo>
                          <a:pt x="1735715" y="816593"/>
                        </a:lnTo>
                        <a:lnTo>
                          <a:pt x="1766660" y="790808"/>
                        </a:lnTo>
                        <a:lnTo>
                          <a:pt x="1794823" y="763992"/>
                        </a:lnTo>
                        <a:lnTo>
                          <a:pt x="1842351" y="707514"/>
                        </a:lnTo>
                        <a:lnTo>
                          <a:pt x="1877407" y="647645"/>
                        </a:lnTo>
                        <a:lnTo>
                          <a:pt x="1899095" y="584873"/>
                        </a:lnTo>
                        <a:lnTo>
                          <a:pt x="1906524" y="519684"/>
                        </a:lnTo>
                        <a:lnTo>
                          <a:pt x="1904648" y="486817"/>
                        </a:lnTo>
                        <a:lnTo>
                          <a:pt x="1889978" y="422775"/>
                        </a:lnTo>
                        <a:lnTo>
                          <a:pt x="1861494" y="361394"/>
                        </a:lnTo>
                        <a:lnTo>
                          <a:pt x="1820090" y="303159"/>
                        </a:lnTo>
                        <a:lnTo>
                          <a:pt x="1766660" y="248559"/>
                        </a:lnTo>
                        <a:lnTo>
                          <a:pt x="1735715" y="222774"/>
                        </a:lnTo>
                        <a:lnTo>
                          <a:pt x="1702099" y="198080"/>
                        </a:lnTo>
                        <a:lnTo>
                          <a:pt x="1665922" y="174538"/>
                        </a:lnTo>
                        <a:lnTo>
                          <a:pt x="1627298" y="152209"/>
                        </a:lnTo>
                        <a:lnTo>
                          <a:pt x="1586338" y="131154"/>
                        </a:lnTo>
                        <a:lnTo>
                          <a:pt x="1543153" y="111433"/>
                        </a:lnTo>
                        <a:lnTo>
                          <a:pt x="1497856" y="93108"/>
                        </a:lnTo>
                        <a:lnTo>
                          <a:pt x="1450557" y="76239"/>
                        </a:lnTo>
                        <a:lnTo>
                          <a:pt x="1401370" y="60887"/>
                        </a:lnTo>
                        <a:lnTo>
                          <a:pt x="1350404" y="47114"/>
                        </a:lnTo>
                        <a:lnTo>
                          <a:pt x="1297773" y="34979"/>
                        </a:lnTo>
                        <a:lnTo>
                          <a:pt x="1243588" y="24545"/>
                        </a:lnTo>
                        <a:lnTo>
                          <a:pt x="1187961" y="15871"/>
                        </a:lnTo>
                        <a:lnTo>
                          <a:pt x="1131002" y="9018"/>
                        </a:lnTo>
                        <a:lnTo>
                          <a:pt x="1072825" y="4048"/>
                        </a:lnTo>
                        <a:lnTo>
                          <a:pt x="1013541" y="1022"/>
                        </a:lnTo>
                        <a:lnTo>
                          <a:pt x="953262" y="0"/>
                        </a:lnTo>
                        <a:close/>
                      </a:path>
                    </a:pathLst>
                  </a:custGeom>
                  <a:solidFill>
                    <a:srgbClr val="F1F1F1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7" name="object 47"/>
                  <p:cNvSpPr/>
                  <p:nvPr/>
                </p:nvSpPr>
                <p:spPr>
                  <a:xfrm>
                    <a:off x="1002791" y="2357628"/>
                    <a:ext cx="1906905" cy="10394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6905" h="1039495">
                        <a:moveTo>
                          <a:pt x="0" y="519684"/>
                        </a:moveTo>
                        <a:lnTo>
                          <a:pt x="7428" y="454494"/>
                        </a:lnTo>
                        <a:lnTo>
                          <a:pt x="29116" y="391722"/>
                        </a:lnTo>
                        <a:lnTo>
                          <a:pt x="64172" y="331853"/>
                        </a:lnTo>
                        <a:lnTo>
                          <a:pt x="111700" y="275375"/>
                        </a:lnTo>
                        <a:lnTo>
                          <a:pt x="139863" y="248559"/>
                        </a:lnTo>
                        <a:lnTo>
                          <a:pt x="170808" y="222774"/>
                        </a:lnTo>
                        <a:lnTo>
                          <a:pt x="204424" y="198080"/>
                        </a:lnTo>
                        <a:lnTo>
                          <a:pt x="240601" y="174538"/>
                        </a:lnTo>
                        <a:lnTo>
                          <a:pt x="279225" y="152209"/>
                        </a:lnTo>
                        <a:lnTo>
                          <a:pt x="320185" y="131154"/>
                        </a:lnTo>
                        <a:lnTo>
                          <a:pt x="363370" y="111433"/>
                        </a:lnTo>
                        <a:lnTo>
                          <a:pt x="408667" y="93108"/>
                        </a:lnTo>
                        <a:lnTo>
                          <a:pt x="455966" y="76239"/>
                        </a:lnTo>
                        <a:lnTo>
                          <a:pt x="505153" y="60887"/>
                        </a:lnTo>
                        <a:lnTo>
                          <a:pt x="556119" y="47114"/>
                        </a:lnTo>
                        <a:lnTo>
                          <a:pt x="608750" y="34979"/>
                        </a:lnTo>
                        <a:lnTo>
                          <a:pt x="662935" y="24545"/>
                        </a:lnTo>
                        <a:lnTo>
                          <a:pt x="718562" y="15871"/>
                        </a:lnTo>
                        <a:lnTo>
                          <a:pt x="775521" y="9018"/>
                        </a:lnTo>
                        <a:lnTo>
                          <a:pt x="833698" y="4048"/>
                        </a:lnTo>
                        <a:lnTo>
                          <a:pt x="892982" y="1022"/>
                        </a:lnTo>
                        <a:lnTo>
                          <a:pt x="953262" y="0"/>
                        </a:lnTo>
                        <a:lnTo>
                          <a:pt x="1013541" y="1022"/>
                        </a:lnTo>
                        <a:lnTo>
                          <a:pt x="1072825" y="4048"/>
                        </a:lnTo>
                        <a:lnTo>
                          <a:pt x="1131002" y="9018"/>
                        </a:lnTo>
                        <a:lnTo>
                          <a:pt x="1187961" y="15871"/>
                        </a:lnTo>
                        <a:lnTo>
                          <a:pt x="1243588" y="24545"/>
                        </a:lnTo>
                        <a:lnTo>
                          <a:pt x="1297773" y="34979"/>
                        </a:lnTo>
                        <a:lnTo>
                          <a:pt x="1350404" y="47114"/>
                        </a:lnTo>
                        <a:lnTo>
                          <a:pt x="1401370" y="60887"/>
                        </a:lnTo>
                        <a:lnTo>
                          <a:pt x="1450557" y="76239"/>
                        </a:lnTo>
                        <a:lnTo>
                          <a:pt x="1497856" y="93108"/>
                        </a:lnTo>
                        <a:lnTo>
                          <a:pt x="1543153" y="111433"/>
                        </a:lnTo>
                        <a:lnTo>
                          <a:pt x="1586338" y="131154"/>
                        </a:lnTo>
                        <a:lnTo>
                          <a:pt x="1627298" y="152209"/>
                        </a:lnTo>
                        <a:lnTo>
                          <a:pt x="1665922" y="174538"/>
                        </a:lnTo>
                        <a:lnTo>
                          <a:pt x="1702099" y="198080"/>
                        </a:lnTo>
                        <a:lnTo>
                          <a:pt x="1735715" y="222774"/>
                        </a:lnTo>
                        <a:lnTo>
                          <a:pt x="1766660" y="248559"/>
                        </a:lnTo>
                        <a:lnTo>
                          <a:pt x="1794823" y="275375"/>
                        </a:lnTo>
                        <a:lnTo>
                          <a:pt x="1842351" y="331853"/>
                        </a:lnTo>
                        <a:lnTo>
                          <a:pt x="1877407" y="391722"/>
                        </a:lnTo>
                        <a:lnTo>
                          <a:pt x="1899095" y="454494"/>
                        </a:lnTo>
                        <a:lnTo>
                          <a:pt x="1906524" y="519684"/>
                        </a:lnTo>
                        <a:lnTo>
                          <a:pt x="1904648" y="552550"/>
                        </a:lnTo>
                        <a:lnTo>
                          <a:pt x="1889978" y="616592"/>
                        </a:lnTo>
                        <a:lnTo>
                          <a:pt x="1861494" y="677973"/>
                        </a:lnTo>
                        <a:lnTo>
                          <a:pt x="1820090" y="736208"/>
                        </a:lnTo>
                        <a:lnTo>
                          <a:pt x="1766660" y="790808"/>
                        </a:lnTo>
                        <a:lnTo>
                          <a:pt x="1735715" y="816593"/>
                        </a:lnTo>
                        <a:lnTo>
                          <a:pt x="1702099" y="841287"/>
                        </a:lnTo>
                        <a:lnTo>
                          <a:pt x="1665922" y="864829"/>
                        </a:lnTo>
                        <a:lnTo>
                          <a:pt x="1627298" y="887158"/>
                        </a:lnTo>
                        <a:lnTo>
                          <a:pt x="1586338" y="908213"/>
                        </a:lnTo>
                        <a:lnTo>
                          <a:pt x="1543153" y="927934"/>
                        </a:lnTo>
                        <a:lnTo>
                          <a:pt x="1497856" y="946259"/>
                        </a:lnTo>
                        <a:lnTo>
                          <a:pt x="1450557" y="963128"/>
                        </a:lnTo>
                        <a:lnTo>
                          <a:pt x="1401370" y="978480"/>
                        </a:lnTo>
                        <a:lnTo>
                          <a:pt x="1350404" y="992253"/>
                        </a:lnTo>
                        <a:lnTo>
                          <a:pt x="1297773" y="1004388"/>
                        </a:lnTo>
                        <a:lnTo>
                          <a:pt x="1243588" y="1014822"/>
                        </a:lnTo>
                        <a:lnTo>
                          <a:pt x="1187961" y="1023496"/>
                        </a:lnTo>
                        <a:lnTo>
                          <a:pt x="1131002" y="1030349"/>
                        </a:lnTo>
                        <a:lnTo>
                          <a:pt x="1072825" y="1035319"/>
                        </a:lnTo>
                        <a:lnTo>
                          <a:pt x="1013541" y="1038345"/>
                        </a:lnTo>
                        <a:lnTo>
                          <a:pt x="953262" y="1039368"/>
                        </a:lnTo>
                        <a:lnTo>
                          <a:pt x="892982" y="1038345"/>
                        </a:lnTo>
                        <a:lnTo>
                          <a:pt x="833698" y="1035319"/>
                        </a:lnTo>
                        <a:lnTo>
                          <a:pt x="775521" y="1030349"/>
                        </a:lnTo>
                        <a:lnTo>
                          <a:pt x="718562" y="1023496"/>
                        </a:lnTo>
                        <a:lnTo>
                          <a:pt x="662935" y="1014822"/>
                        </a:lnTo>
                        <a:lnTo>
                          <a:pt x="608750" y="1004388"/>
                        </a:lnTo>
                        <a:lnTo>
                          <a:pt x="556119" y="992253"/>
                        </a:lnTo>
                        <a:lnTo>
                          <a:pt x="505153" y="978480"/>
                        </a:lnTo>
                        <a:lnTo>
                          <a:pt x="455966" y="963128"/>
                        </a:lnTo>
                        <a:lnTo>
                          <a:pt x="408667" y="946259"/>
                        </a:lnTo>
                        <a:lnTo>
                          <a:pt x="363370" y="927934"/>
                        </a:lnTo>
                        <a:lnTo>
                          <a:pt x="320185" y="908213"/>
                        </a:lnTo>
                        <a:lnTo>
                          <a:pt x="279225" y="887158"/>
                        </a:lnTo>
                        <a:lnTo>
                          <a:pt x="240601" y="864829"/>
                        </a:lnTo>
                        <a:lnTo>
                          <a:pt x="204424" y="841287"/>
                        </a:lnTo>
                        <a:lnTo>
                          <a:pt x="170808" y="816593"/>
                        </a:lnTo>
                        <a:lnTo>
                          <a:pt x="139863" y="790808"/>
                        </a:lnTo>
                        <a:lnTo>
                          <a:pt x="111700" y="763992"/>
                        </a:lnTo>
                        <a:lnTo>
                          <a:pt x="64172" y="707514"/>
                        </a:lnTo>
                        <a:lnTo>
                          <a:pt x="29116" y="647645"/>
                        </a:lnTo>
                        <a:lnTo>
                          <a:pt x="7428" y="584873"/>
                        </a:lnTo>
                        <a:lnTo>
                          <a:pt x="0" y="519684"/>
                        </a:lnTo>
                        <a:close/>
                      </a:path>
                    </a:pathLst>
                  </a:custGeom>
                  <a:ln w="9144">
                    <a:solidFill>
                      <a:srgbClr val="7E7E7E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sp>
              <p:nvSpPr>
                <p:cNvPr id="48" name="object 48"/>
                <p:cNvSpPr txBox="1"/>
                <p:nvPr/>
              </p:nvSpPr>
              <p:spPr>
                <a:xfrm>
                  <a:off x="1360424" y="2539745"/>
                  <a:ext cx="744855" cy="239395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sz="1400" spc="-5" dirty="0">
                      <a:latin typeface="Caladea"/>
                      <a:cs typeface="Caladea"/>
                    </a:rPr>
                    <a:t>Extended</a:t>
                  </a:r>
                  <a:endParaRPr sz="1400" dirty="0">
                    <a:latin typeface="Caladea"/>
                    <a:cs typeface="Caladea"/>
                  </a:endParaRPr>
                </a:p>
              </p:txBody>
            </p:sp>
            <p:sp>
              <p:nvSpPr>
                <p:cNvPr id="49" name="object 49"/>
                <p:cNvSpPr txBox="1"/>
                <p:nvPr/>
              </p:nvSpPr>
              <p:spPr>
                <a:xfrm>
                  <a:off x="1360424" y="2753106"/>
                  <a:ext cx="1111885" cy="452755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12700" marR="508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sz="1400" spc="-5" dirty="0">
                      <a:latin typeface="Caladea"/>
                      <a:cs typeface="Caladea"/>
                    </a:rPr>
                    <a:t>Producer  </a:t>
                  </a:r>
                  <a:r>
                    <a:rPr sz="1400" spc="-20" dirty="0">
                      <a:latin typeface="Caladea"/>
                      <a:cs typeface="Caladea"/>
                    </a:rPr>
                    <a:t>R</a:t>
                  </a:r>
                  <a:r>
                    <a:rPr sz="1400" dirty="0">
                      <a:latin typeface="Caladea"/>
                      <a:cs typeface="Caladea"/>
                    </a:rPr>
                    <a:t>e</a:t>
                  </a:r>
                  <a:r>
                    <a:rPr sz="1400" spc="-5" dirty="0">
                      <a:latin typeface="Caladea"/>
                      <a:cs typeface="Caladea"/>
                    </a:rPr>
                    <a:t>spo</a:t>
                  </a:r>
                  <a:r>
                    <a:rPr sz="1400" spc="-10" dirty="0">
                      <a:latin typeface="Caladea"/>
                      <a:cs typeface="Caladea"/>
                    </a:rPr>
                    <a:t>n</a:t>
                  </a:r>
                  <a:r>
                    <a:rPr sz="1400" dirty="0">
                      <a:latin typeface="Caladea"/>
                      <a:cs typeface="Caladea"/>
                    </a:rPr>
                    <a:t>sib</a:t>
                  </a:r>
                  <a:r>
                    <a:rPr sz="1400" spc="5" dirty="0">
                      <a:latin typeface="Caladea"/>
                      <a:cs typeface="Caladea"/>
                    </a:rPr>
                    <a:t>i</a:t>
                  </a:r>
                  <a:r>
                    <a:rPr sz="1400" spc="-5" dirty="0">
                      <a:latin typeface="Caladea"/>
                      <a:cs typeface="Caladea"/>
                    </a:rPr>
                    <a:t>lity</a:t>
                  </a:r>
                  <a:endParaRPr sz="1400" dirty="0">
                    <a:latin typeface="Caladea"/>
                    <a:cs typeface="Caladea"/>
                  </a:endParaRPr>
                </a:p>
              </p:txBody>
            </p:sp>
            <p:grpSp>
              <p:nvGrpSpPr>
                <p:cNvPr id="50" name="object 50"/>
                <p:cNvGrpSpPr/>
                <p:nvPr/>
              </p:nvGrpSpPr>
              <p:grpSpPr>
                <a:xfrm>
                  <a:off x="2758249" y="3505009"/>
                  <a:ext cx="1916430" cy="746125"/>
                  <a:chOff x="2758249" y="3505009"/>
                  <a:chExt cx="1916430" cy="746125"/>
                </a:xfrm>
              </p:grpSpPr>
              <p:sp>
                <p:nvSpPr>
                  <p:cNvPr id="51" name="object 51"/>
                  <p:cNvSpPr/>
                  <p:nvPr/>
                </p:nvSpPr>
                <p:spPr>
                  <a:xfrm>
                    <a:off x="2763011" y="3509771"/>
                    <a:ext cx="1906905" cy="73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6904" h="736600">
                        <a:moveTo>
                          <a:pt x="953262" y="0"/>
                        </a:moveTo>
                        <a:lnTo>
                          <a:pt x="885190" y="923"/>
                        </a:lnTo>
                        <a:lnTo>
                          <a:pt x="818410" y="3653"/>
                        </a:lnTo>
                        <a:lnTo>
                          <a:pt x="753081" y="8127"/>
                        </a:lnTo>
                        <a:lnTo>
                          <a:pt x="689366" y="14282"/>
                        </a:lnTo>
                        <a:lnTo>
                          <a:pt x="627426" y="22057"/>
                        </a:lnTo>
                        <a:lnTo>
                          <a:pt x="567422" y="31389"/>
                        </a:lnTo>
                        <a:lnTo>
                          <a:pt x="509516" y="42217"/>
                        </a:lnTo>
                        <a:lnTo>
                          <a:pt x="453869" y="54477"/>
                        </a:lnTo>
                        <a:lnTo>
                          <a:pt x="400643" y="68108"/>
                        </a:lnTo>
                        <a:lnTo>
                          <a:pt x="349998" y="83048"/>
                        </a:lnTo>
                        <a:lnTo>
                          <a:pt x="302096" y="99234"/>
                        </a:lnTo>
                        <a:lnTo>
                          <a:pt x="257100" y="116604"/>
                        </a:lnTo>
                        <a:lnTo>
                          <a:pt x="215169" y="135096"/>
                        </a:lnTo>
                        <a:lnTo>
                          <a:pt x="176465" y="154648"/>
                        </a:lnTo>
                        <a:lnTo>
                          <a:pt x="141151" y="175198"/>
                        </a:lnTo>
                        <a:lnTo>
                          <a:pt x="109387" y="196683"/>
                        </a:lnTo>
                        <a:lnTo>
                          <a:pt x="57154" y="242210"/>
                        </a:lnTo>
                        <a:lnTo>
                          <a:pt x="21059" y="290733"/>
                        </a:lnTo>
                        <a:lnTo>
                          <a:pt x="2393" y="341754"/>
                        </a:lnTo>
                        <a:lnTo>
                          <a:pt x="0" y="368045"/>
                        </a:lnTo>
                        <a:lnTo>
                          <a:pt x="2393" y="394337"/>
                        </a:lnTo>
                        <a:lnTo>
                          <a:pt x="21059" y="445358"/>
                        </a:lnTo>
                        <a:lnTo>
                          <a:pt x="57154" y="493881"/>
                        </a:lnTo>
                        <a:lnTo>
                          <a:pt x="109387" y="539408"/>
                        </a:lnTo>
                        <a:lnTo>
                          <a:pt x="141151" y="560893"/>
                        </a:lnTo>
                        <a:lnTo>
                          <a:pt x="176465" y="581443"/>
                        </a:lnTo>
                        <a:lnTo>
                          <a:pt x="215169" y="600995"/>
                        </a:lnTo>
                        <a:lnTo>
                          <a:pt x="257100" y="619487"/>
                        </a:lnTo>
                        <a:lnTo>
                          <a:pt x="302096" y="636857"/>
                        </a:lnTo>
                        <a:lnTo>
                          <a:pt x="349998" y="653043"/>
                        </a:lnTo>
                        <a:lnTo>
                          <a:pt x="400643" y="667983"/>
                        </a:lnTo>
                        <a:lnTo>
                          <a:pt x="453869" y="681614"/>
                        </a:lnTo>
                        <a:lnTo>
                          <a:pt x="509516" y="693874"/>
                        </a:lnTo>
                        <a:lnTo>
                          <a:pt x="567422" y="704702"/>
                        </a:lnTo>
                        <a:lnTo>
                          <a:pt x="627426" y="714034"/>
                        </a:lnTo>
                        <a:lnTo>
                          <a:pt x="689366" y="721809"/>
                        </a:lnTo>
                        <a:lnTo>
                          <a:pt x="753081" y="727964"/>
                        </a:lnTo>
                        <a:lnTo>
                          <a:pt x="818410" y="732438"/>
                        </a:lnTo>
                        <a:lnTo>
                          <a:pt x="885190" y="735168"/>
                        </a:lnTo>
                        <a:lnTo>
                          <a:pt x="953262" y="736091"/>
                        </a:lnTo>
                        <a:lnTo>
                          <a:pt x="1021333" y="735168"/>
                        </a:lnTo>
                        <a:lnTo>
                          <a:pt x="1088113" y="732438"/>
                        </a:lnTo>
                        <a:lnTo>
                          <a:pt x="1153442" y="727964"/>
                        </a:lnTo>
                        <a:lnTo>
                          <a:pt x="1217157" y="721809"/>
                        </a:lnTo>
                        <a:lnTo>
                          <a:pt x="1279097" y="714034"/>
                        </a:lnTo>
                        <a:lnTo>
                          <a:pt x="1339101" y="704702"/>
                        </a:lnTo>
                        <a:lnTo>
                          <a:pt x="1397007" y="693874"/>
                        </a:lnTo>
                        <a:lnTo>
                          <a:pt x="1452654" y="681614"/>
                        </a:lnTo>
                        <a:lnTo>
                          <a:pt x="1505880" y="667983"/>
                        </a:lnTo>
                        <a:lnTo>
                          <a:pt x="1556525" y="653043"/>
                        </a:lnTo>
                        <a:lnTo>
                          <a:pt x="1604427" y="636857"/>
                        </a:lnTo>
                        <a:lnTo>
                          <a:pt x="1649423" y="619487"/>
                        </a:lnTo>
                        <a:lnTo>
                          <a:pt x="1691354" y="600995"/>
                        </a:lnTo>
                        <a:lnTo>
                          <a:pt x="1730058" y="581443"/>
                        </a:lnTo>
                        <a:lnTo>
                          <a:pt x="1765372" y="560893"/>
                        </a:lnTo>
                        <a:lnTo>
                          <a:pt x="1797136" y="539408"/>
                        </a:lnTo>
                        <a:lnTo>
                          <a:pt x="1849369" y="493881"/>
                        </a:lnTo>
                        <a:lnTo>
                          <a:pt x="1885464" y="445358"/>
                        </a:lnTo>
                        <a:lnTo>
                          <a:pt x="1904130" y="394337"/>
                        </a:lnTo>
                        <a:lnTo>
                          <a:pt x="1906524" y="368045"/>
                        </a:lnTo>
                        <a:lnTo>
                          <a:pt x="1904130" y="341754"/>
                        </a:lnTo>
                        <a:lnTo>
                          <a:pt x="1885464" y="290733"/>
                        </a:lnTo>
                        <a:lnTo>
                          <a:pt x="1849369" y="242210"/>
                        </a:lnTo>
                        <a:lnTo>
                          <a:pt x="1797136" y="196683"/>
                        </a:lnTo>
                        <a:lnTo>
                          <a:pt x="1765372" y="175198"/>
                        </a:lnTo>
                        <a:lnTo>
                          <a:pt x="1730058" y="154648"/>
                        </a:lnTo>
                        <a:lnTo>
                          <a:pt x="1691354" y="135096"/>
                        </a:lnTo>
                        <a:lnTo>
                          <a:pt x="1649423" y="116604"/>
                        </a:lnTo>
                        <a:lnTo>
                          <a:pt x="1604427" y="99234"/>
                        </a:lnTo>
                        <a:lnTo>
                          <a:pt x="1556525" y="83048"/>
                        </a:lnTo>
                        <a:lnTo>
                          <a:pt x="1505880" y="68108"/>
                        </a:lnTo>
                        <a:lnTo>
                          <a:pt x="1452654" y="54477"/>
                        </a:lnTo>
                        <a:lnTo>
                          <a:pt x="1397007" y="42217"/>
                        </a:lnTo>
                        <a:lnTo>
                          <a:pt x="1339101" y="31389"/>
                        </a:lnTo>
                        <a:lnTo>
                          <a:pt x="1279097" y="22057"/>
                        </a:lnTo>
                        <a:lnTo>
                          <a:pt x="1217157" y="14282"/>
                        </a:lnTo>
                        <a:lnTo>
                          <a:pt x="1153442" y="8127"/>
                        </a:lnTo>
                        <a:lnTo>
                          <a:pt x="1088113" y="3653"/>
                        </a:lnTo>
                        <a:lnTo>
                          <a:pt x="1021333" y="923"/>
                        </a:lnTo>
                        <a:lnTo>
                          <a:pt x="953262" y="0"/>
                        </a:lnTo>
                        <a:close/>
                      </a:path>
                    </a:pathLst>
                  </a:custGeom>
                  <a:solidFill>
                    <a:srgbClr val="F1F1F1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2" name="object 52"/>
                  <p:cNvSpPr/>
                  <p:nvPr/>
                </p:nvSpPr>
                <p:spPr>
                  <a:xfrm>
                    <a:off x="2763011" y="3509771"/>
                    <a:ext cx="1906905" cy="73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6904" h="736600">
                        <a:moveTo>
                          <a:pt x="0" y="368045"/>
                        </a:moveTo>
                        <a:lnTo>
                          <a:pt x="9467" y="315962"/>
                        </a:lnTo>
                        <a:lnTo>
                          <a:pt x="37009" y="266128"/>
                        </a:lnTo>
                        <a:lnTo>
                          <a:pt x="81334" y="219041"/>
                        </a:lnTo>
                        <a:lnTo>
                          <a:pt x="141151" y="175198"/>
                        </a:lnTo>
                        <a:lnTo>
                          <a:pt x="176465" y="154648"/>
                        </a:lnTo>
                        <a:lnTo>
                          <a:pt x="215169" y="135096"/>
                        </a:lnTo>
                        <a:lnTo>
                          <a:pt x="257100" y="116604"/>
                        </a:lnTo>
                        <a:lnTo>
                          <a:pt x="302096" y="99234"/>
                        </a:lnTo>
                        <a:lnTo>
                          <a:pt x="349998" y="83048"/>
                        </a:lnTo>
                        <a:lnTo>
                          <a:pt x="400643" y="68108"/>
                        </a:lnTo>
                        <a:lnTo>
                          <a:pt x="453869" y="54477"/>
                        </a:lnTo>
                        <a:lnTo>
                          <a:pt x="509516" y="42217"/>
                        </a:lnTo>
                        <a:lnTo>
                          <a:pt x="567422" y="31389"/>
                        </a:lnTo>
                        <a:lnTo>
                          <a:pt x="627426" y="22057"/>
                        </a:lnTo>
                        <a:lnTo>
                          <a:pt x="689366" y="14282"/>
                        </a:lnTo>
                        <a:lnTo>
                          <a:pt x="753081" y="8127"/>
                        </a:lnTo>
                        <a:lnTo>
                          <a:pt x="818410" y="3653"/>
                        </a:lnTo>
                        <a:lnTo>
                          <a:pt x="885190" y="923"/>
                        </a:lnTo>
                        <a:lnTo>
                          <a:pt x="953262" y="0"/>
                        </a:lnTo>
                        <a:lnTo>
                          <a:pt x="1021333" y="923"/>
                        </a:lnTo>
                        <a:lnTo>
                          <a:pt x="1088113" y="3653"/>
                        </a:lnTo>
                        <a:lnTo>
                          <a:pt x="1153442" y="8127"/>
                        </a:lnTo>
                        <a:lnTo>
                          <a:pt x="1217157" y="14282"/>
                        </a:lnTo>
                        <a:lnTo>
                          <a:pt x="1279097" y="22057"/>
                        </a:lnTo>
                        <a:lnTo>
                          <a:pt x="1339101" y="31389"/>
                        </a:lnTo>
                        <a:lnTo>
                          <a:pt x="1397007" y="42217"/>
                        </a:lnTo>
                        <a:lnTo>
                          <a:pt x="1452654" y="54477"/>
                        </a:lnTo>
                        <a:lnTo>
                          <a:pt x="1505880" y="68108"/>
                        </a:lnTo>
                        <a:lnTo>
                          <a:pt x="1556525" y="83048"/>
                        </a:lnTo>
                        <a:lnTo>
                          <a:pt x="1604427" y="99234"/>
                        </a:lnTo>
                        <a:lnTo>
                          <a:pt x="1649423" y="116604"/>
                        </a:lnTo>
                        <a:lnTo>
                          <a:pt x="1691354" y="135096"/>
                        </a:lnTo>
                        <a:lnTo>
                          <a:pt x="1730058" y="154648"/>
                        </a:lnTo>
                        <a:lnTo>
                          <a:pt x="1765372" y="175198"/>
                        </a:lnTo>
                        <a:lnTo>
                          <a:pt x="1797136" y="196683"/>
                        </a:lnTo>
                        <a:lnTo>
                          <a:pt x="1849369" y="242210"/>
                        </a:lnTo>
                        <a:lnTo>
                          <a:pt x="1885464" y="290733"/>
                        </a:lnTo>
                        <a:lnTo>
                          <a:pt x="1904130" y="341754"/>
                        </a:lnTo>
                        <a:lnTo>
                          <a:pt x="1906524" y="368045"/>
                        </a:lnTo>
                        <a:lnTo>
                          <a:pt x="1904130" y="394337"/>
                        </a:lnTo>
                        <a:lnTo>
                          <a:pt x="1885464" y="445358"/>
                        </a:lnTo>
                        <a:lnTo>
                          <a:pt x="1849369" y="493881"/>
                        </a:lnTo>
                        <a:lnTo>
                          <a:pt x="1797136" y="539408"/>
                        </a:lnTo>
                        <a:lnTo>
                          <a:pt x="1765372" y="560893"/>
                        </a:lnTo>
                        <a:lnTo>
                          <a:pt x="1730058" y="581443"/>
                        </a:lnTo>
                        <a:lnTo>
                          <a:pt x="1691354" y="600995"/>
                        </a:lnTo>
                        <a:lnTo>
                          <a:pt x="1649423" y="619487"/>
                        </a:lnTo>
                        <a:lnTo>
                          <a:pt x="1604427" y="636857"/>
                        </a:lnTo>
                        <a:lnTo>
                          <a:pt x="1556525" y="653043"/>
                        </a:lnTo>
                        <a:lnTo>
                          <a:pt x="1505880" y="667983"/>
                        </a:lnTo>
                        <a:lnTo>
                          <a:pt x="1452654" y="681614"/>
                        </a:lnTo>
                        <a:lnTo>
                          <a:pt x="1397007" y="693874"/>
                        </a:lnTo>
                        <a:lnTo>
                          <a:pt x="1339101" y="704702"/>
                        </a:lnTo>
                        <a:lnTo>
                          <a:pt x="1279097" y="714034"/>
                        </a:lnTo>
                        <a:lnTo>
                          <a:pt x="1217157" y="721809"/>
                        </a:lnTo>
                        <a:lnTo>
                          <a:pt x="1153442" y="727964"/>
                        </a:lnTo>
                        <a:lnTo>
                          <a:pt x="1088113" y="732438"/>
                        </a:lnTo>
                        <a:lnTo>
                          <a:pt x="1021333" y="735168"/>
                        </a:lnTo>
                        <a:lnTo>
                          <a:pt x="953262" y="736091"/>
                        </a:lnTo>
                        <a:lnTo>
                          <a:pt x="885190" y="735168"/>
                        </a:lnTo>
                        <a:lnTo>
                          <a:pt x="818410" y="732438"/>
                        </a:lnTo>
                        <a:lnTo>
                          <a:pt x="753081" y="727964"/>
                        </a:lnTo>
                        <a:lnTo>
                          <a:pt x="689366" y="721809"/>
                        </a:lnTo>
                        <a:lnTo>
                          <a:pt x="627426" y="714034"/>
                        </a:lnTo>
                        <a:lnTo>
                          <a:pt x="567422" y="704702"/>
                        </a:lnTo>
                        <a:lnTo>
                          <a:pt x="509516" y="693874"/>
                        </a:lnTo>
                        <a:lnTo>
                          <a:pt x="453869" y="681614"/>
                        </a:lnTo>
                        <a:lnTo>
                          <a:pt x="400643" y="667983"/>
                        </a:lnTo>
                        <a:lnTo>
                          <a:pt x="349998" y="653043"/>
                        </a:lnTo>
                        <a:lnTo>
                          <a:pt x="302096" y="636857"/>
                        </a:lnTo>
                        <a:lnTo>
                          <a:pt x="257100" y="619487"/>
                        </a:lnTo>
                        <a:lnTo>
                          <a:pt x="215169" y="600995"/>
                        </a:lnTo>
                        <a:lnTo>
                          <a:pt x="176465" y="581443"/>
                        </a:lnTo>
                        <a:lnTo>
                          <a:pt x="141151" y="560893"/>
                        </a:lnTo>
                        <a:lnTo>
                          <a:pt x="109387" y="539408"/>
                        </a:lnTo>
                        <a:lnTo>
                          <a:pt x="57154" y="493881"/>
                        </a:lnTo>
                        <a:lnTo>
                          <a:pt x="21059" y="445358"/>
                        </a:lnTo>
                        <a:lnTo>
                          <a:pt x="2393" y="394337"/>
                        </a:lnTo>
                        <a:lnTo>
                          <a:pt x="0" y="368045"/>
                        </a:lnTo>
                        <a:close/>
                      </a:path>
                    </a:pathLst>
                  </a:custGeom>
                  <a:ln w="9144">
                    <a:solidFill>
                      <a:srgbClr val="7E7E7E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sp>
              <p:nvSpPr>
                <p:cNvPr id="53" name="object 53"/>
                <p:cNvSpPr txBox="1"/>
                <p:nvPr/>
              </p:nvSpPr>
              <p:spPr>
                <a:xfrm>
                  <a:off x="3121531" y="3647694"/>
                  <a:ext cx="1253873" cy="45275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marR="508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400" spc="-5" dirty="0">
                      <a:latin typeface="Caladea"/>
                      <a:cs typeface="Caladea"/>
                    </a:rPr>
                    <a:t>FORM1 and  </a:t>
                  </a:r>
                  <a:r>
                    <a:rPr sz="1400" spc="-20" dirty="0">
                      <a:latin typeface="Caladea"/>
                      <a:cs typeface="Caladea"/>
                    </a:rPr>
                    <a:t>R</a:t>
                  </a:r>
                  <a:r>
                    <a:rPr sz="1400" dirty="0">
                      <a:latin typeface="Caladea"/>
                      <a:cs typeface="Caladea"/>
                    </a:rPr>
                    <a:t>eg</a:t>
                  </a:r>
                  <a:r>
                    <a:rPr sz="1400" spc="5" dirty="0">
                      <a:latin typeface="Caladea"/>
                      <a:cs typeface="Caladea"/>
                    </a:rPr>
                    <a:t>i</a:t>
                  </a:r>
                  <a:r>
                    <a:rPr sz="1400" dirty="0">
                      <a:latin typeface="Caladea"/>
                      <a:cs typeface="Caladea"/>
                    </a:rPr>
                    <a:t>st</a:t>
                  </a:r>
                  <a:r>
                    <a:rPr sz="1400" spc="-30" dirty="0">
                      <a:latin typeface="Caladea"/>
                      <a:cs typeface="Caladea"/>
                    </a:rPr>
                    <a:t>r</a:t>
                  </a:r>
                  <a:r>
                    <a:rPr sz="1400" spc="-5" dirty="0">
                      <a:latin typeface="Caladea"/>
                      <a:cs typeface="Caladea"/>
                    </a:rPr>
                    <a:t>a</a:t>
                  </a:r>
                  <a:r>
                    <a:rPr sz="1400" dirty="0">
                      <a:latin typeface="Caladea"/>
                      <a:cs typeface="Caladea"/>
                    </a:rPr>
                    <a:t>tion</a:t>
                  </a:r>
                </a:p>
              </p:txBody>
            </p:sp>
            <p:grpSp>
              <p:nvGrpSpPr>
                <p:cNvPr id="54" name="object 54"/>
                <p:cNvGrpSpPr/>
                <p:nvPr/>
              </p:nvGrpSpPr>
              <p:grpSpPr>
                <a:xfrm>
                  <a:off x="1147381" y="3148520"/>
                  <a:ext cx="2526030" cy="2312670"/>
                  <a:chOff x="1147381" y="3148520"/>
                  <a:chExt cx="2526030" cy="2312670"/>
                </a:xfrm>
              </p:grpSpPr>
              <p:sp>
                <p:nvSpPr>
                  <p:cNvPr id="55" name="object 55"/>
                  <p:cNvSpPr/>
                  <p:nvPr/>
                </p:nvSpPr>
                <p:spPr>
                  <a:xfrm>
                    <a:off x="3671316" y="3150107"/>
                    <a:ext cx="0" cy="360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360045">
                        <a:moveTo>
                          <a:pt x="0" y="0"/>
                        </a:moveTo>
                        <a:lnTo>
                          <a:pt x="0" y="360044"/>
                        </a:lnTo>
                      </a:path>
                    </a:pathLst>
                  </a:custGeom>
                  <a:ln w="317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6" name="object 56"/>
                  <p:cNvSpPr/>
                  <p:nvPr/>
                </p:nvSpPr>
                <p:spPr>
                  <a:xfrm>
                    <a:off x="1152144" y="4113275"/>
                    <a:ext cx="1748155" cy="1343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8155" h="1343025">
                        <a:moveTo>
                          <a:pt x="874013" y="0"/>
                        </a:moveTo>
                        <a:lnTo>
                          <a:pt x="820769" y="1225"/>
                        </a:lnTo>
                        <a:lnTo>
                          <a:pt x="768368" y="4854"/>
                        </a:lnTo>
                        <a:lnTo>
                          <a:pt x="716902" y="10817"/>
                        </a:lnTo>
                        <a:lnTo>
                          <a:pt x="666464" y="19043"/>
                        </a:lnTo>
                        <a:lnTo>
                          <a:pt x="617143" y="29462"/>
                        </a:lnTo>
                        <a:lnTo>
                          <a:pt x="569033" y="42005"/>
                        </a:lnTo>
                        <a:lnTo>
                          <a:pt x="522223" y="56599"/>
                        </a:lnTo>
                        <a:lnTo>
                          <a:pt x="476806" y="73176"/>
                        </a:lnTo>
                        <a:lnTo>
                          <a:pt x="432872" y="91665"/>
                        </a:lnTo>
                        <a:lnTo>
                          <a:pt x="390514" y="111996"/>
                        </a:lnTo>
                        <a:lnTo>
                          <a:pt x="349822" y="134098"/>
                        </a:lnTo>
                        <a:lnTo>
                          <a:pt x="310888" y="157902"/>
                        </a:lnTo>
                        <a:lnTo>
                          <a:pt x="273804" y="183336"/>
                        </a:lnTo>
                        <a:lnTo>
                          <a:pt x="238660" y="210331"/>
                        </a:lnTo>
                        <a:lnTo>
                          <a:pt x="205549" y="238817"/>
                        </a:lnTo>
                        <a:lnTo>
                          <a:pt x="174562" y="268723"/>
                        </a:lnTo>
                        <a:lnTo>
                          <a:pt x="145789" y="299978"/>
                        </a:lnTo>
                        <a:lnTo>
                          <a:pt x="119323" y="332514"/>
                        </a:lnTo>
                        <a:lnTo>
                          <a:pt x="95255" y="366258"/>
                        </a:lnTo>
                        <a:lnTo>
                          <a:pt x="73676" y="401142"/>
                        </a:lnTo>
                        <a:lnTo>
                          <a:pt x="54677" y="437095"/>
                        </a:lnTo>
                        <a:lnTo>
                          <a:pt x="38351" y="474046"/>
                        </a:lnTo>
                        <a:lnTo>
                          <a:pt x="24788" y="511926"/>
                        </a:lnTo>
                        <a:lnTo>
                          <a:pt x="14080" y="550663"/>
                        </a:lnTo>
                        <a:lnTo>
                          <a:pt x="6319" y="590188"/>
                        </a:lnTo>
                        <a:lnTo>
                          <a:pt x="1595" y="630431"/>
                        </a:lnTo>
                        <a:lnTo>
                          <a:pt x="0" y="671322"/>
                        </a:lnTo>
                        <a:lnTo>
                          <a:pt x="1595" y="712212"/>
                        </a:lnTo>
                        <a:lnTo>
                          <a:pt x="6319" y="752455"/>
                        </a:lnTo>
                        <a:lnTo>
                          <a:pt x="14080" y="791980"/>
                        </a:lnTo>
                        <a:lnTo>
                          <a:pt x="24788" y="830717"/>
                        </a:lnTo>
                        <a:lnTo>
                          <a:pt x="38351" y="868597"/>
                        </a:lnTo>
                        <a:lnTo>
                          <a:pt x="54677" y="905548"/>
                        </a:lnTo>
                        <a:lnTo>
                          <a:pt x="73676" y="941501"/>
                        </a:lnTo>
                        <a:lnTo>
                          <a:pt x="95255" y="976385"/>
                        </a:lnTo>
                        <a:lnTo>
                          <a:pt x="119323" y="1010129"/>
                        </a:lnTo>
                        <a:lnTo>
                          <a:pt x="145789" y="1042665"/>
                        </a:lnTo>
                        <a:lnTo>
                          <a:pt x="174562" y="1073920"/>
                        </a:lnTo>
                        <a:lnTo>
                          <a:pt x="205549" y="1103826"/>
                        </a:lnTo>
                        <a:lnTo>
                          <a:pt x="238660" y="1132312"/>
                        </a:lnTo>
                        <a:lnTo>
                          <a:pt x="273804" y="1159307"/>
                        </a:lnTo>
                        <a:lnTo>
                          <a:pt x="310888" y="1184741"/>
                        </a:lnTo>
                        <a:lnTo>
                          <a:pt x="349822" y="1208545"/>
                        </a:lnTo>
                        <a:lnTo>
                          <a:pt x="390514" y="1230647"/>
                        </a:lnTo>
                        <a:lnTo>
                          <a:pt x="432872" y="1250978"/>
                        </a:lnTo>
                        <a:lnTo>
                          <a:pt x="476806" y="1269467"/>
                        </a:lnTo>
                        <a:lnTo>
                          <a:pt x="522223" y="1286044"/>
                        </a:lnTo>
                        <a:lnTo>
                          <a:pt x="569033" y="1300638"/>
                        </a:lnTo>
                        <a:lnTo>
                          <a:pt x="617143" y="1313181"/>
                        </a:lnTo>
                        <a:lnTo>
                          <a:pt x="666464" y="1323600"/>
                        </a:lnTo>
                        <a:lnTo>
                          <a:pt x="716902" y="1331826"/>
                        </a:lnTo>
                        <a:lnTo>
                          <a:pt x="768368" y="1337789"/>
                        </a:lnTo>
                        <a:lnTo>
                          <a:pt x="820769" y="1341418"/>
                        </a:lnTo>
                        <a:lnTo>
                          <a:pt x="874013" y="1342644"/>
                        </a:lnTo>
                        <a:lnTo>
                          <a:pt x="927258" y="1341418"/>
                        </a:lnTo>
                        <a:lnTo>
                          <a:pt x="979659" y="1337789"/>
                        </a:lnTo>
                        <a:lnTo>
                          <a:pt x="1031125" y="1331826"/>
                        </a:lnTo>
                        <a:lnTo>
                          <a:pt x="1081563" y="1323600"/>
                        </a:lnTo>
                        <a:lnTo>
                          <a:pt x="1130884" y="1313181"/>
                        </a:lnTo>
                        <a:lnTo>
                          <a:pt x="1178994" y="1300638"/>
                        </a:lnTo>
                        <a:lnTo>
                          <a:pt x="1225804" y="1286044"/>
                        </a:lnTo>
                        <a:lnTo>
                          <a:pt x="1271221" y="1269467"/>
                        </a:lnTo>
                        <a:lnTo>
                          <a:pt x="1315155" y="1250978"/>
                        </a:lnTo>
                        <a:lnTo>
                          <a:pt x="1357513" y="1230647"/>
                        </a:lnTo>
                        <a:lnTo>
                          <a:pt x="1398205" y="1208545"/>
                        </a:lnTo>
                        <a:lnTo>
                          <a:pt x="1437139" y="1184741"/>
                        </a:lnTo>
                        <a:lnTo>
                          <a:pt x="1474223" y="1159307"/>
                        </a:lnTo>
                        <a:lnTo>
                          <a:pt x="1509367" y="1132312"/>
                        </a:lnTo>
                        <a:lnTo>
                          <a:pt x="1542478" y="1103826"/>
                        </a:lnTo>
                        <a:lnTo>
                          <a:pt x="1573465" y="1073920"/>
                        </a:lnTo>
                        <a:lnTo>
                          <a:pt x="1602238" y="1042665"/>
                        </a:lnTo>
                        <a:lnTo>
                          <a:pt x="1628704" y="1010129"/>
                        </a:lnTo>
                        <a:lnTo>
                          <a:pt x="1652772" y="976385"/>
                        </a:lnTo>
                        <a:lnTo>
                          <a:pt x="1674351" y="941501"/>
                        </a:lnTo>
                        <a:lnTo>
                          <a:pt x="1693350" y="905548"/>
                        </a:lnTo>
                        <a:lnTo>
                          <a:pt x="1709676" y="868597"/>
                        </a:lnTo>
                        <a:lnTo>
                          <a:pt x="1723239" y="830717"/>
                        </a:lnTo>
                        <a:lnTo>
                          <a:pt x="1733947" y="791980"/>
                        </a:lnTo>
                        <a:lnTo>
                          <a:pt x="1741708" y="752455"/>
                        </a:lnTo>
                        <a:lnTo>
                          <a:pt x="1746432" y="712212"/>
                        </a:lnTo>
                        <a:lnTo>
                          <a:pt x="1748028" y="671322"/>
                        </a:lnTo>
                        <a:lnTo>
                          <a:pt x="1746432" y="630431"/>
                        </a:lnTo>
                        <a:lnTo>
                          <a:pt x="1741708" y="590188"/>
                        </a:lnTo>
                        <a:lnTo>
                          <a:pt x="1733947" y="550663"/>
                        </a:lnTo>
                        <a:lnTo>
                          <a:pt x="1723239" y="511926"/>
                        </a:lnTo>
                        <a:lnTo>
                          <a:pt x="1709676" y="474046"/>
                        </a:lnTo>
                        <a:lnTo>
                          <a:pt x="1693350" y="437095"/>
                        </a:lnTo>
                        <a:lnTo>
                          <a:pt x="1674351" y="401142"/>
                        </a:lnTo>
                        <a:lnTo>
                          <a:pt x="1652772" y="366258"/>
                        </a:lnTo>
                        <a:lnTo>
                          <a:pt x="1628704" y="332514"/>
                        </a:lnTo>
                        <a:lnTo>
                          <a:pt x="1602238" y="299978"/>
                        </a:lnTo>
                        <a:lnTo>
                          <a:pt x="1573465" y="268723"/>
                        </a:lnTo>
                        <a:lnTo>
                          <a:pt x="1542478" y="238817"/>
                        </a:lnTo>
                        <a:lnTo>
                          <a:pt x="1509367" y="210331"/>
                        </a:lnTo>
                        <a:lnTo>
                          <a:pt x="1474223" y="183336"/>
                        </a:lnTo>
                        <a:lnTo>
                          <a:pt x="1437139" y="157902"/>
                        </a:lnTo>
                        <a:lnTo>
                          <a:pt x="1398205" y="134098"/>
                        </a:lnTo>
                        <a:lnTo>
                          <a:pt x="1357513" y="111996"/>
                        </a:lnTo>
                        <a:lnTo>
                          <a:pt x="1315155" y="91665"/>
                        </a:lnTo>
                        <a:lnTo>
                          <a:pt x="1271221" y="73176"/>
                        </a:lnTo>
                        <a:lnTo>
                          <a:pt x="1225804" y="56599"/>
                        </a:lnTo>
                        <a:lnTo>
                          <a:pt x="1178994" y="42005"/>
                        </a:lnTo>
                        <a:lnTo>
                          <a:pt x="1130884" y="29462"/>
                        </a:lnTo>
                        <a:lnTo>
                          <a:pt x="1081563" y="19043"/>
                        </a:lnTo>
                        <a:lnTo>
                          <a:pt x="1031125" y="10817"/>
                        </a:lnTo>
                        <a:lnTo>
                          <a:pt x="979659" y="4854"/>
                        </a:lnTo>
                        <a:lnTo>
                          <a:pt x="927258" y="1225"/>
                        </a:lnTo>
                        <a:lnTo>
                          <a:pt x="874013" y="0"/>
                        </a:lnTo>
                        <a:close/>
                      </a:path>
                    </a:pathLst>
                  </a:custGeom>
                  <a:solidFill>
                    <a:srgbClr val="F1F1F1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57" name="object 57"/>
                  <p:cNvSpPr/>
                  <p:nvPr/>
                </p:nvSpPr>
                <p:spPr>
                  <a:xfrm>
                    <a:off x="1152144" y="4113275"/>
                    <a:ext cx="1748155" cy="1343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8155" h="1343025">
                        <a:moveTo>
                          <a:pt x="0" y="671322"/>
                        </a:moveTo>
                        <a:lnTo>
                          <a:pt x="1595" y="630431"/>
                        </a:lnTo>
                        <a:lnTo>
                          <a:pt x="6319" y="590188"/>
                        </a:lnTo>
                        <a:lnTo>
                          <a:pt x="14080" y="550663"/>
                        </a:lnTo>
                        <a:lnTo>
                          <a:pt x="24788" y="511926"/>
                        </a:lnTo>
                        <a:lnTo>
                          <a:pt x="38351" y="474046"/>
                        </a:lnTo>
                        <a:lnTo>
                          <a:pt x="54677" y="437095"/>
                        </a:lnTo>
                        <a:lnTo>
                          <a:pt x="73676" y="401142"/>
                        </a:lnTo>
                        <a:lnTo>
                          <a:pt x="95255" y="366258"/>
                        </a:lnTo>
                        <a:lnTo>
                          <a:pt x="119323" y="332514"/>
                        </a:lnTo>
                        <a:lnTo>
                          <a:pt x="145789" y="299978"/>
                        </a:lnTo>
                        <a:lnTo>
                          <a:pt x="174562" y="268723"/>
                        </a:lnTo>
                        <a:lnTo>
                          <a:pt x="205549" y="238817"/>
                        </a:lnTo>
                        <a:lnTo>
                          <a:pt x="238660" y="210331"/>
                        </a:lnTo>
                        <a:lnTo>
                          <a:pt x="273804" y="183336"/>
                        </a:lnTo>
                        <a:lnTo>
                          <a:pt x="310888" y="157902"/>
                        </a:lnTo>
                        <a:lnTo>
                          <a:pt x="349822" y="134098"/>
                        </a:lnTo>
                        <a:lnTo>
                          <a:pt x="390514" y="111996"/>
                        </a:lnTo>
                        <a:lnTo>
                          <a:pt x="432872" y="91665"/>
                        </a:lnTo>
                        <a:lnTo>
                          <a:pt x="476806" y="73176"/>
                        </a:lnTo>
                        <a:lnTo>
                          <a:pt x="522223" y="56599"/>
                        </a:lnTo>
                        <a:lnTo>
                          <a:pt x="569033" y="42005"/>
                        </a:lnTo>
                        <a:lnTo>
                          <a:pt x="617143" y="29462"/>
                        </a:lnTo>
                        <a:lnTo>
                          <a:pt x="666464" y="19043"/>
                        </a:lnTo>
                        <a:lnTo>
                          <a:pt x="716902" y="10817"/>
                        </a:lnTo>
                        <a:lnTo>
                          <a:pt x="768368" y="4854"/>
                        </a:lnTo>
                        <a:lnTo>
                          <a:pt x="820769" y="1225"/>
                        </a:lnTo>
                        <a:lnTo>
                          <a:pt x="874013" y="0"/>
                        </a:lnTo>
                        <a:lnTo>
                          <a:pt x="927258" y="1225"/>
                        </a:lnTo>
                        <a:lnTo>
                          <a:pt x="979659" y="4854"/>
                        </a:lnTo>
                        <a:lnTo>
                          <a:pt x="1031125" y="10817"/>
                        </a:lnTo>
                        <a:lnTo>
                          <a:pt x="1081563" y="19043"/>
                        </a:lnTo>
                        <a:lnTo>
                          <a:pt x="1130884" y="29462"/>
                        </a:lnTo>
                        <a:lnTo>
                          <a:pt x="1178994" y="42005"/>
                        </a:lnTo>
                        <a:lnTo>
                          <a:pt x="1225804" y="56599"/>
                        </a:lnTo>
                        <a:lnTo>
                          <a:pt x="1271221" y="73176"/>
                        </a:lnTo>
                        <a:lnTo>
                          <a:pt x="1315155" y="91665"/>
                        </a:lnTo>
                        <a:lnTo>
                          <a:pt x="1357513" y="111996"/>
                        </a:lnTo>
                        <a:lnTo>
                          <a:pt x="1398205" y="134098"/>
                        </a:lnTo>
                        <a:lnTo>
                          <a:pt x="1437139" y="157902"/>
                        </a:lnTo>
                        <a:lnTo>
                          <a:pt x="1474223" y="183336"/>
                        </a:lnTo>
                        <a:lnTo>
                          <a:pt x="1509367" y="210331"/>
                        </a:lnTo>
                        <a:lnTo>
                          <a:pt x="1542478" y="238817"/>
                        </a:lnTo>
                        <a:lnTo>
                          <a:pt x="1573465" y="268723"/>
                        </a:lnTo>
                        <a:lnTo>
                          <a:pt x="1602238" y="299978"/>
                        </a:lnTo>
                        <a:lnTo>
                          <a:pt x="1628704" y="332514"/>
                        </a:lnTo>
                        <a:lnTo>
                          <a:pt x="1652772" y="366258"/>
                        </a:lnTo>
                        <a:lnTo>
                          <a:pt x="1674351" y="401142"/>
                        </a:lnTo>
                        <a:lnTo>
                          <a:pt x="1693350" y="437095"/>
                        </a:lnTo>
                        <a:lnTo>
                          <a:pt x="1709676" y="474046"/>
                        </a:lnTo>
                        <a:lnTo>
                          <a:pt x="1723239" y="511926"/>
                        </a:lnTo>
                        <a:lnTo>
                          <a:pt x="1733947" y="550663"/>
                        </a:lnTo>
                        <a:lnTo>
                          <a:pt x="1741708" y="590188"/>
                        </a:lnTo>
                        <a:lnTo>
                          <a:pt x="1746432" y="630431"/>
                        </a:lnTo>
                        <a:lnTo>
                          <a:pt x="1748028" y="671322"/>
                        </a:lnTo>
                        <a:lnTo>
                          <a:pt x="1746432" y="712212"/>
                        </a:lnTo>
                        <a:lnTo>
                          <a:pt x="1741708" y="752455"/>
                        </a:lnTo>
                        <a:lnTo>
                          <a:pt x="1733947" y="791980"/>
                        </a:lnTo>
                        <a:lnTo>
                          <a:pt x="1723239" y="830717"/>
                        </a:lnTo>
                        <a:lnTo>
                          <a:pt x="1709676" y="868597"/>
                        </a:lnTo>
                        <a:lnTo>
                          <a:pt x="1693350" y="905548"/>
                        </a:lnTo>
                        <a:lnTo>
                          <a:pt x="1674351" y="941501"/>
                        </a:lnTo>
                        <a:lnTo>
                          <a:pt x="1652772" y="976385"/>
                        </a:lnTo>
                        <a:lnTo>
                          <a:pt x="1628704" y="1010129"/>
                        </a:lnTo>
                        <a:lnTo>
                          <a:pt x="1602238" y="1042665"/>
                        </a:lnTo>
                        <a:lnTo>
                          <a:pt x="1573465" y="1073920"/>
                        </a:lnTo>
                        <a:lnTo>
                          <a:pt x="1542478" y="1103826"/>
                        </a:lnTo>
                        <a:lnTo>
                          <a:pt x="1509367" y="1132312"/>
                        </a:lnTo>
                        <a:lnTo>
                          <a:pt x="1474223" y="1159307"/>
                        </a:lnTo>
                        <a:lnTo>
                          <a:pt x="1437139" y="1184741"/>
                        </a:lnTo>
                        <a:lnTo>
                          <a:pt x="1398205" y="1208545"/>
                        </a:lnTo>
                        <a:lnTo>
                          <a:pt x="1357513" y="1230647"/>
                        </a:lnTo>
                        <a:lnTo>
                          <a:pt x="1315155" y="1250978"/>
                        </a:lnTo>
                        <a:lnTo>
                          <a:pt x="1271221" y="1269467"/>
                        </a:lnTo>
                        <a:lnTo>
                          <a:pt x="1225804" y="1286044"/>
                        </a:lnTo>
                        <a:lnTo>
                          <a:pt x="1178994" y="1300638"/>
                        </a:lnTo>
                        <a:lnTo>
                          <a:pt x="1130884" y="1313181"/>
                        </a:lnTo>
                        <a:lnTo>
                          <a:pt x="1081563" y="1323600"/>
                        </a:lnTo>
                        <a:lnTo>
                          <a:pt x="1031125" y="1331826"/>
                        </a:lnTo>
                        <a:lnTo>
                          <a:pt x="979659" y="1337789"/>
                        </a:lnTo>
                        <a:lnTo>
                          <a:pt x="927258" y="1341418"/>
                        </a:lnTo>
                        <a:lnTo>
                          <a:pt x="874013" y="1342644"/>
                        </a:lnTo>
                        <a:lnTo>
                          <a:pt x="820769" y="1341418"/>
                        </a:lnTo>
                        <a:lnTo>
                          <a:pt x="768368" y="1337789"/>
                        </a:lnTo>
                        <a:lnTo>
                          <a:pt x="716902" y="1331826"/>
                        </a:lnTo>
                        <a:lnTo>
                          <a:pt x="666464" y="1323600"/>
                        </a:lnTo>
                        <a:lnTo>
                          <a:pt x="617143" y="1313181"/>
                        </a:lnTo>
                        <a:lnTo>
                          <a:pt x="569033" y="1300638"/>
                        </a:lnTo>
                        <a:lnTo>
                          <a:pt x="522223" y="1286044"/>
                        </a:lnTo>
                        <a:lnTo>
                          <a:pt x="476806" y="1269467"/>
                        </a:lnTo>
                        <a:lnTo>
                          <a:pt x="432872" y="1250978"/>
                        </a:lnTo>
                        <a:lnTo>
                          <a:pt x="390514" y="1230647"/>
                        </a:lnTo>
                        <a:lnTo>
                          <a:pt x="349822" y="1208545"/>
                        </a:lnTo>
                        <a:lnTo>
                          <a:pt x="310888" y="1184741"/>
                        </a:lnTo>
                        <a:lnTo>
                          <a:pt x="273804" y="1159307"/>
                        </a:lnTo>
                        <a:lnTo>
                          <a:pt x="238660" y="1132312"/>
                        </a:lnTo>
                        <a:lnTo>
                          <a:pt x="205549" y="1103826"/>
                        </a:lnTo>
                        <a:lnTo>
                          <a:pt x="174562" y="1073920"/>
                        </a:lnTo>
                        <a:lnTo>
                          <a:pt x="145789" y="1042665"/>
                        </a:lnTo>
                        <a:lnTo>
                          <a:pt x="119323" y="1010129"/>
                        </a:lnTo>
                        <a:lnTo>
                          <a:pt x="95255" y="976385"/>
                        </a:lnTo>
                        <a:lnTo>
                          <a:pt x="73676" y="941501"/>
                        </a:lnTo>
                        <a:lnTo>
                          <a:pt x="54677" y="905548"/>
                        </a:lnTo>
                        <a:lnTo>
                          <a:pt x="38351" y="868597"/>
                        </a:lnTo>
                        <a:lnTo>
                          <a:pt x="24788" y="830717"/>
                        </a:lnTo>
                        <a:lnTo>
                          <a:pt x="14080" y="791980"/>
                        </a:lnTo>
                        <a:lnTo>
                          <a:pt x="6319" y="752455"/>
                        </a:lnTo>
                        <a:lnTo>
                          <a:pt x="1595" y="712212"/>
                        </a:lnTo>
                        <a:lnTo>
                          <a:pt x="0" y="671322"/>
                        </a:lnTo>
                        <a:close/>
                      </a:path>
                    </a:pathLst>
                  </a:custGeom>
                  <a:ln w="9144">
                    <a:solidFill>
                      <a:srgbClr val="7E7E7E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sp>
              <p:nvSpPr>
                <p:cNvPr id="58" name="object 58"/>
                <p:cNvSpPr txBox="1"/>
                <p:nvPr/>
              </p:nvSpPr>
              <p:spPr>
                <a:xfrm>
                  <a:off x="1384682" y="4339209"/>
                  <a:ext cx="2303525" cy="95541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marR="5080">
                    <a:lnSpc>
                      <a:spcPct val="100000"/>
                    </a:lnSpc>
                    <a:spcBef>
                      <a:spcPts val="100"/>
                    </a:spcBef>
                    <a:tabLst>
                      <a:tab pos="1047750" algn="l"/>
                      <a:tab pos="2179320" algn="l"/>
                    </a:tabLst>
                  </a:pPr>
                  <a:r>
                    <a:rPr sz="1400" spc="-5" dirty="0">
                      <a:latin typeface="Caladea"/>
                      <a:cs typeface="Caladea"/>
                    </a:rPr>
                    <a:t>Consent</a:t>
                  </a:r>
                  <a:r>
                    <a:rPr sz="1400" spc="-60" dirty="0">
                      <a:latin typeface="Caladea"/>
                      <a:cs typeface="Caladea"/>
                    </a:rPr>
                    <a:t> </a:t>
                  </a:r>
                  <a:r>
                    <a:rPr sz="1400" spc="-5" dirty="0">
                      <a:latin typeface="Caladea"/>
                      <a:cs typeface="Caladea"/>
                    </a:rPr>
                    <a:t>to </a:t>
                  </a:r>
                  <a:r>
                    <a:rPr sz="1400" dirty="0">
                      <a:latin typeface="Caladea"/>
                      <a:cs typeface="Caladea"/>
                    </a:rPr>
                    <a:t>	</a:t>
                  </a:r>
                  <a:r>
                    <a:rPr sz="1400" u="sng" dirty="0">
                      <a:uFill>
                        <a:solidFill>
                          <a:srgbClr val="000000"/>
                        </a:solidFill>
                      </a:uFill>
                      <a:latin typeface="Caladea"/>
                      <a:cs typeface="Caladea"/>
                    </a:rPr>
                    <a:t> 	</a:t>
                  </a:r>
                  <a:r>
                    <a:rPr sz="1400" dirty="0">
                      <a:latin typeface="Caladea"/>
                      <a:cs typeface="Caladea"/>
                    </a:rPr>
                    <a:t> </a:t>
                  </a:r>
                  <a:r>
                    <a:rPr sz="1400" spc="-10" dirty="0">
                      <a:latin typeface="Caladea"/>
                      <a:cs typeface="Caladea"/>
                    </a:rPr>
                    <a:t>                     </a:t>
                  </a:r>
                  <a:r>
                    <a:rPr sz="1400" spc="210" dirty="0">
                      <a:latin typeface="Caladea"/>
                      <a:cs typeface="Caladea"/>
                    </a:rPr>
                    <a:t> </a:t>
                  </a:r>
                  <a:r>
                    <a:rPr sz="1400" spc="-10" dirty="0">
                      <a:latin typeface="Caladea"/>
                      <a:cs typeface="Caladea"/>
                    </a:rPr>
                    <a:t>Operate</a:t>
                  </a:r>
                  <a:r>
                    <a:rPr sz="1400" spc="-5" dirty="0">
                      <a:latin typeface="Caladea"/>
                      <a:cs typeface="Caladea"/>
                    </a:rPr>
                    <a:t> </a:t>
                  </a:r>
                  <a:r>
                    <a:rPr sz="1400" dirty="0">
                      <a:latin typeface="Caladea"/>
                      <a:cs typeface="Caladea"/>
                    </a:rPr>
                    <a:t>–</a:t>
                  </a:r>
                </a:p>
                <a:p>
                  <a:pPr marL="12700" marR="1308100">
                    <a:lnSpc>
                      <a:spcPct val="100000"/>
                    </a:lnSpc>
                    <a:spcBef>
                      <a:spcPts val="5"/>
                    </a:spcBef>
                  </a:pPr>
                  <a:r>
                    <a:rPr sz="1400" spc="-40" dirty="0">
                      <a:latin typeface="Caladea"/>
                      <a:cs typeface="Caladea"/>
                    </a:rPr>
                    <a:t>Take </a:t>
                  </a:r>
                  <a:r>
                    <a:rPr sz="1400" spc="-5" dirty="0">
                      <a:latin typeface="Caladea"/>
                      <a:cs typeface="Caladea"/>
                    </a:rPr>
                    <a:t>back  Action</a:t>
                  </a:r>
                  <a:r>
                    <a:rPr sz="1400" spc="-85" dirty="0">
                      <a:latin typeface="Caladea"/>
                      <a:cs typeface="Caladea"/>
                    </a:rPr>
                    <a:t> </a:t>
                  </a:r>
                  <a:r>
                    <a:rPr sz="1400" spc="-5" dirty="0">
                      <a:latin typeface="Caladea"/>
                      <a:cs typeface="Caladea"/>
                    </a:rPr>
                    <a:t>plan</a:t>
                  </a:r>
                  <a:endParaRPr sz="1400" dirty="0">
                    <a:latin typeface="Caladea"/>
                    <a:cs typeface="Caladea"/>
                  </a:endParaRPr>
                </a:p>
              </p:txBody>
            </p:sp>
            <p:sp>
              <p:nvSpPr>
                <p:cNvPr id="59" name="object 59"/>
                <p:cNvSpPr/>
                <p:nvPr/>
              </p:nvSpPr>
              <p:spPr>
                <a:xfrm>
                  <a:off x="3630167" y="4201667"/>
                  <a:ext cx="5476240" cy="461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6240" h="461645">
                      <a:moveTo>
                        <a:pt x="0" y="0"/>
                      </a:moveTo>
                      <a:lnTo>
                        <a:pt x="0" y="360044"/>
                      </a:lnTo>
                    </a:path>
                    <a:path w="5476240" h="461645">
                      <a:moveTo>
                        <a:pt x="5475732" y="461390"/>
                      </a:moveTo>
                      <a:lnTo>
                        <a:pt x="5475732" y="245363"/>
                      </a:lnTo>
                    </a:path>
                  </a:pathLst>
                </a:custGeom>
                <a:ln w="6096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60" name="object 60"/>
                <p:cNvSpPr txBox="1"/>
                <p:nvPr/>
              </p:nvSpPr>
              <p:spPr>
                <a:xfrm>
                  <a:off x="4277105" y="1080008"/>
                  <a:ext cx="3637279" cy="29972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800" b="1" spc="-10" dirty="0">
                      <a:latin typeface="Caladea"/>
                      <a:cs typeface="Caladea"/>
                    </a:rPr>
                    <a:t>Environment Protection Act </a:t>
                  </a:r>
                  <a:r>
                    <a:rPr sz="1800" b="1" spc="-5" dirty="0">
                      <a:latin typeface="Caladea"/>
                      <a:cs typeface="Caladea"/>
                    </a:rPr>
                    <a:t>,</a:t>
                  </a:r>
                  <a:r>
                    <a:rPr sz="1800" b="1" spc="-15" dirty="0">
                      <a:latin typeface="Caladea"/>
                      <a:cs typeface="Caladea"/>
                    </a:rPr>
                    <a:t> </a:t>
                  </a:r>
                  <a:r>
                    <a:rPr sz="1800" b="1" spc="-5" dirty="0">
                      <a:latin typeface="Caladea"/>
                      <a:cs typeface="Caladea"/>
                    </a:rPr>
                    <a:t>1986</a:t>
                  </a:r>
                  <a:endParaRPr sz="1800" dirty="0">
                    <a:latin typeface="Caladea"/>
                    <a:cs typeface="Caladea"/>
                  </a:endParaRPr>
                </a:p>
              </p:txBody>
            </p:sp>
            <p:grpSp>
              <p:nvGrpSpPr>
                <p:cNvPr id="61" name="object 61"/>
                <p:cNvGrpSpPr/>
                <p:nvPr/>
              </p:nvGrpSpPr>
              <p:grpSpPr>
                <a:xfrm>
                  <a:off x="10055352" y="4063743"/>
                  <a:ext cx="1886713" cy="959360"/>
                  <a:chOff x="10055352" y="4063743"/>
                  <a:chExt cx="1886713" cy="959360"/>
                </a:xfrm>
              </p:grpSpPr>
              <p:sp>
                <p:nvSpPr>
                  <p:cNvPr id="62" name="object 62"/>
                  <p:cNvSpPr/>
                  <p:nvPr/>
                </p:nvSpPr>
                <p:spPr>
                  <a:xfrm>
                    <a:off x="10065640" y="4063743"/>
                    <a:ext cx="1876425" cy="937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6425" h="937260">
                        <a:moveTo>
                          <a:pt x="938022" y="0"/>
                        </a:moveTo>
                        <a:lnTo>
                          <a:pt x="876349" y="996"/>
                        </a:lnTo>
                        <a:lnTo>
                          <a:pt x="815741" y="3945"/>
                        </a:lnTo>
                        <a:lnTo>
                          <a:pt x="756321" y="8785"/>
                        </a:lnTo>
                        <a:lnTo>
                          <a:pt x="698214" y="15454"/>
                        </a:lnTo>
                        <a:lnTo>
                          <a:pt x="641543" y="23890"/>
                        </a:lnTo>
                        <a:lnTo>
                          <a:pt x="586430" y="34031"/>
                        </a:lnTo>
                        <a:lnTo>
                          <a:pt x="533001" y="45816"/>
                        </a:lnTo>
                        <a:lnTo>
                          <a:pt x="481378" y="59183"/>
                        </a:lnTo>
                        <a:lnTo>
                          <a:pt x="431686" y="74070"/>
                        </a:lnTo>
                        <a:lnTo>
                          <a:pt x="384048" y="90415"/>
                        </a:lnTo>
                        <a:lnTo>
                          <a:pt x="338586" y="108158"/>
                        </a:lnTo>
                        <a:lnTo>
                          <a:pt x="295427" y="127235"/>
                        </a:lnTo>
                        <a:lnTo>
                          <a:pt x="254691" y="147585"/>
                        </a:lnTo>
                        <a:lnTo>
                          <a:pt x="216505" y="169147"/>
                        </a:lnTo>
                        <a:lnTo>
                          <a:pt x="180990" y="191859"/>
                        </a:lnTo>
                        <a:lnTo>
                          <a:pt x="148271" y="215659"/>
                        </a:lnTo>
                        <a:lnTo>
                          <a:pt x="118471" y="240485"/>
                        </a:lnTo>
                        <a:lnTo>
                          <a:pt x="68123" y="292968"/>
                        </a:lnTo>
                        <a:lnTo>
                          <a:pt x="30936" y="348816"/>
                        </a:lnTo>
                        <a:lnTo>
                          <a:pt x="7898" y="407535"/>
                        </a:lnTo>
                        <a:lnTo>
                          <a:pt x="0" y="468629"/>
                        </a:lnTo>
                        <a:lnTo>
                          <a:pt x="1995" y="499443"/>
                        </a:lnTo>
                        <a:lnTo>
                          <a:pt x="17587" y="559411"/>
                        </a:lnTo>
                        <a:lnTo>
                          <a:pt x="47823" y="616756"/>
                        </a:lnTo>
                        <a:lnTo>
                          <a:pt x="91714" y="670984"/>
                        </a:lnTo>
                        <a:lnTo>
                          <a:pt x="148271" y="721600"/>
                        </a:lnTo>
                        <a:lnTo>
                          <a:pt x="180990" y="745400"/>
                        </a:lnTo>
                        <a:lnTo>
                          <a:pt x="216505" y="768112"/>
                        </a:lnTo>
                        <a:lnTo>
                          <a:pt x="254691" y="789674"/>
                        </a:lnTo>
                        <a:lnTo>
                          <a:pt x="295427" y="810024"/>
                        </a:lnTo>
                        <a:lnTo>
                          <a:pt x="338586" y="829101"/>
                        </a:lnTo>
                        <a:lnTo>
                          <a:pt x="384048" y="846844"/>
                        </a:lnTo>
                        <a:lnTo>
                          <a:pt x="431686" y="863189"/>
                        </a:lnTo>
                        <a:lnTo>
                          <a:pt x="481378" y="878076"/>
                        </a:lnTo>
                        <a:lnTo>
                          <a:pt x="533001" y="891443"/>
                        </a:lnTo>
                        <a:lnTo>
                          <a:pt x="586430" y="903228"/>
                        </a:lnTo>
                        <a:lnTo>
                          <a:pt x="641543" y="913369"/>
                        </a:lnTo>
                        <a:lnTo>
                          <a:pt x="698214" y="921805"/>
                        </a:lnTo>
                        <a:lnTo>
                          <a:pt x="756321" y="928474"/>
                        </a:lnTo>
                        <a:lnTo>
                          <a:pt x="815741" y="933314"/>
                        </a:lnTo>
                        <a:lnTo>
                          <a:pt x="876349" y="936263"/>
                        </a:lnTo>
                        <a:lnTo>
                          <a:pt x="938022" y="937259"/>
                        </a:lnTo>
                        <a:lnTo>
                          <a:pt x="999694" y="936263"/>
                        </a:lnTo>
                        <a:lnTo>
                          <a:pt x="1060302" y="933314"/>
                        </a:lnTo>
                        <a:lnTo>
                          <a:pt x="1119722" y="928474"/>
                        </a:lnTo>
                        <a:lnTo>
                          <a:pt x="1177829" y="921805"/>
                        </a:lnTo>
                        <a:lnTo>
                          <a:pt x="1234500" y="913369"/>
                        </a:lnTo>
                        <a:lnTo>
                          <a:pt x="1289613" y="903228"/>
                        </a:lnTo>
                        <a:lnTo>
                          <a:pt x="1343042" y="891443"/>
                        </a:lnTo>
                        <a:lnTo>
                          <a:pt x="1394665" y="878076"/>
                        </a:lnTo>
                        <a:lnTo>
                          <a:pt x="1444357" y="863189"/>
                        </a:lnTo>
                        <a:lnTo>
                          <a:pt x="1491995" y="846844"/>
                        </a:lnTo>
                        <a:lnTo>
                          <a:pt x="1537457" y="829101"/>
                        </a:lnTo>
                        <a:lnTo>
                          <a:pt x="1580616" y="810024"/>
                        </a:lnTo>
                        <a:lnTo>
                          <a:pt x="1621352" y="789674"/>
                        </a:lnTo>
                        <a:lnTo>
                          <a:pt x="1659538" y="768112"/>
                        </a:lnTo>
                        <a:lnTo>
                          <a:pt x="1695053" y="745400"/>
                        </a:lnTo>
                        <a:lnTo>
                          <a:pt x="1727772" y="721600"/>
                        </a:lnTo>
                        <a:lnTo>
                          <a:pt x="1757572" y="696774"/>
                        </a:lnTo>
                        <a:lnTo>
                          <a:pt x="1807920" y="644291"/>
                        </a:lnTo>
                        <a:lnTo>
                          <a:pt x="1845107" y="588443"/>
                        </a:lnTo>
                        <a:lnTo>
                          <a:pt x="1868145" y="529724"/>
                        </a:lnTo>
                        <a:lnTo>
                          <a:pt x="1876044" y="468629"/>
                        </a:lnTo>
                        <a:lnTo>
                          <a:pt x="1874048" y="437816"/>
                        </a:lnTo>
                        <a:lnTo>
                          <a:pt x="1858456" y="377848"/>
                        </a:lnTo>
                        <a:lnTo>
                          <a:pt x="1828220" y="320503"/>
                        </a:lnTo>
                        <a:lnTo>
                          <a:pt x="1784329" y="266275"/>
                        </a:lnTo>
                        <a:lnTo>
                          <a:pt x="1727772" y="215659"/>
                        </a:lnTo>
                        <a:lnTo>
                          <a:pt x="1695053" y="191859"/>
                        </a:lnTo>
                        <a:lnTo>
                          <a:pt x="1659538" y="169147"/>
                        </a:lnTo>
                        <a:lnTo>
                          <a:pt x="1621352" y="147585"/>
                        </a:lnTo>
                        <a:lnTo>
                          <a:pt x="1580616" y="127235"/>
                        </a:lnTo>
                        <a:lnTo>
                          <a:pt x="1537457" y="108158"/>
                        </a:lnTo>
                        <a:lnTo>
                          <a:pt x="1491996" y="90415"/>
                        </a:lnTo>
                        <a:lnTo>
                          <a:pt x="1444357" y="74070"/>
                        </a:lnTo>
                        <a:lnTo>
                          <a:pt x="1394665" y="59183"/>
                        </a:lnTo>
                        <a:lnTo>
                          <a:pt x="1343042" y="45816"/>
                        </a:lnTo>
                        <a:lnTo>
                          <a:pt x="1289613" y="34031"/>
                        </a:lnTo>
                        <a:lnTo>
                          <a:pt x="1234500" y="23890"/>
                        </a:lnTo>
                        <a:lnTo>
                          <a:pt x="1177829" y="15454"/>
                        </a:lnTo>
                        <a:lnTo>
                          <a:pt x="1119722" y="8785"/>
                        </a:lnTo>
                        <a:lnTo>
                          <a:pt x="1060302" y="3945"/>
                        </a:lnTo>
                        <a:lnTo>
                          <a:pt x="999694" y="996"/>
                        </a:lnTo>
                        <a:lnTo>
                          <a:pt x="938022" y="0"/>
                        </a:lnTo>
                        <a:close/>
                      </a:path>
                    </a:pathLst>
                  </a:custGeom>
                  <a:solidFill>
                    <a:srgbClr val="F1F1F1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3" name="object 63"/>
                  <p:cNvSpPr/>
                  <p:nvPr/>
                </p:nvSpPr>
                <p:spPr>
                  <a:xfrm>
                    <a:off x="10055352" y="4085843"/>
                    <a:ext cx="1876425" cy="937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6425" h="937260">
                        <a:moveTo>
                          <a:pt x="0" y="468629"/>
                        </a:moveTo>
                        <a:lnTo>
                          <a:pt x="7898" y="407535"/>
                        </a:lnTo>
                        <a:lnTo>
                          <a:pt x="30936" y="348816"/>
                        </a:lnTo>
                        <a:lnTo>
                          <a:pt x="68123" y="292968"/>
                        </a:lnTo>
                        <a:lnTo>
                          <a:pt x="118471" y="240485"/>
                        </a:lnTo>
                        <a:lnTo>
                          <a:pt x="148271" y="215659"/>
                        </a:lnTo>
                        <a:lnTo>
                          <a:pt x="180990" y="191859"/>
                        </a:lnTo>
                        <a:lnTo>
                          <a:pt x="216505" y="169147"/>
                        </a:lnTo>
                        <a:lnTo>
                          <a:pt x="254691" y="147585"/>
                        </a:lnTo>
                        <a:lnTo>
                          <a:pt x="295427" y="127235"/>
                        </a:lnTo>
                        <a:lnTo>
                          <a:pt x="338586" y="108158"/>
                        </a:lnTo>
                        <a:lnTo>
                          <a:pt x="384048" y="90415"/>
                        </a:lnTo>
                        <a:lnTo>
                          <a:pt x="431686" y="74070"/>
                        </a:lnTo>
                        <a:lnTo>
                          <a:pt x="481378" y="59183"/>
                        </a:lnTo>
                        <a:lnTo>
                          <a:pt x="533001" y="45816"/>
                        </a:lnTo>
                        <a:lnTo>
                          <a:pt x="586430" y="34031"/>
                        </a:lnTo>
                        <a:lnTo>
                          <a:pt x="641543" y="23890"/>
                        </a:lnTo>
                        <a:lnTo>
                          <a:pt x="698214" y="15454"/>
                        </a:lnTo>
                        <a:lnTo>
                          <a:pt x="756321" y="8785"/>
                        </a:lnTo>
                        <a:lnTo>
                          <a:pt x="815741" y="3945"/>
                        </a:lnTo>
                        <a:lnTo>
                          <a:pt x="876349" y="996"/>
                        </a:lnTo>
                        <a:lnTo>
                          <a:pt x="938022" y="0"/>
                        </a:lnTo>
                        <a:lnTo>
                          <a:pt x="999694" y="996"/>
                        </a:lnTo>
                        <a:lnTo>
                          <a:pt x="1060302" y="3945"/>
                        </a:lnTo>
                        <a:lnTo>
                          <a:pt x="1119722" y="8785"/>
                        </a:lnTo>
                        <a:lnTo>
                          <a:pt x="1177829" y="15454"/>
                        </a:lnTo>
                        <a:lnTo>
                          <a:pt x="1234500" y="23890"/>
                        </a:lnTo>
                        <a:lnTo>
                          <a:pt x="1289613" y="34031"/>
                        </a:lnTo>
                        <a:lnTo>
                          <a:pt x="1343042" y="45816"/>
                        </a:lnTo>
                        <a:lnTo>
                          <a:pt x="1394665" y="59183"/>
                        </a:lnTo>
                        <a:lnTo>
                          <a:pt x="1444357" y="74070"/>
                        </a:lnTo>
                        <a:lnTo>
                          <a:pt x="1491996" y="90415"/>
                        </a:lnTo>
                        <a:lnTo>
                          <a:pt x="1537457" y="108158"/>
                        </a:lnTo>
                        <a:lnTo>
                          <a:pt x="1580616" y="127235"/>
                        </a:lnTo>
                        <a:lnTo>
                          <a:pt x="1621352" y="147585"/>
                        </a:lnTo>
                        <a:lnTo>
                          <a:pt x="1659538" y="169147"/>
                        </a:lnTo>
                        <a:lnTo>
                          <a:pt x="1695053" y="191859"/>
                        </a:lnTo>
                        <a:lnTo>
                          <a:pt x="1727772" y="215659"/>
                        </a:lnTo>
                        <a:lnTo>
                          <a:pt x="1757572" y="240485"/>
                        </a:lnTo>
                        <a:lnTo>
                          <a:pt x="1807920" y="292968"/>
                        </a:lnTo>
                        <a:lnTo>
                          <a:pt x="1845107" y="348816"/>
                        </a:lnTo>
                        <a:lnTo>
                          <a:pt x="1868145" y="407535"/>
                        </a:lnTo>
                        <a:lnTo>
                          <a:pt x="1876044" y="468629"/>
                        </a:lnTo>
                        <a:lnTo>
                          <a:pt x="1874048" y="499443"/>
                        </a:lnTo>
                        <a:lnTo>
                          <a:pt x="1858456" y="559411"/>
                        </a:lnTo>
                        <a:lnTo>
                          <a:pt x="1828220" y="616756"/>
                        </a:lnTo>
                        <a:lnTo>
                          <a:pt x="1784329" y="670984"/>
                        </a:lnTo>
                        <a:lnTo>
                          <a:pt x="1727772" y="721600"/>
                        </a:lnTo>
                        <a:lnTo>
                          <a:pt x="1695053" y="745400"/>
                        </a:lnTo>
                        <a:lnTo>
                          <a:pt x="1659538" y="768112"/>
                        </a:lnTo>
                        <a:lnTo>
                          <a:pt x="1621352" y="789674"/>
                        </a:lnTo>
                        <a:lnTo>
                          <a:pt x="1580616" y="810024"/>
                        </a:lnTo>
                        <a:lnTo>
                          <a:pt x="1537457" y="829101"/>
                        </a:lnTo>
                        <a:lnTo>
                          <a:pt x="1491995" y="846844"/>
                        </a:lnTo>
                        <a:lnTo>
                          <a:pt x="1444357" y="863189"/>
                        </a:lnTo>
                        <a:lnTo>
                          <a:pt x="1394665" y="878076"/>
                        </a:lnTo>
                        <a:lnTo>
                          <a:pt x="1343042" y="891443"/>
                        </a:lnTo>
                        <a:lnTo>
                          <a:pt x="1289613" y="903228"/>
                        </a:lnTo>
                        <a:lnTo>
                          <a:pt x="1234500" y="913369"/>
                        </a:lnTo>
                        <a:lnTo>
                          <a:pt x="1177829" y="921805"/>
                        </a:lnTo>
                        <a:lnTo>
                          <a:pt x="1119722" y="928474"/>
                        </a:lnTo>
                        <a:lnTo>
                          <a:pt x="1060302" y="933314"/>
                        </a:lnTo>
                        <a:lnTo>
                          <a:pt x="999694" y="936263"/>
                        </a:lnTo>
                        <a:lnTo>
                          <a:pt x="938022" y="937259"/>
                        </a:lnTo>
                        <a:lnTo>
                          <a:pt x="876349" y="936263"/>
                        </a:lnTo>
                        <a:lnTo>
                          <a:pt x="815741" y="933314"/>
                        </a:lnTo>
                        <a:lnTo>
                          <a:pt x="756321" y="928474"/>
                        </a:lnTo>
                        <a:lnTo>
                          <a:pt x="698214" y="921805"/>
                        </a:lnTo>
                        <a:lnTo>
                          <a:pt x="641543" y="913369"/>
                        </a:lnTo>
                        <a:lnTo>
                          <a:pt x="586430" y="903228"/>
                        </a:lnTo>
                        <a:lnTo>
                          <a:pt x="533001" y="891443"/>
                        </a:lnTo>
                        <a:lnTo>
                          <a:pt x="481378" y="878076"/>
                        </a:lnTo>
                        <a:lnTo>
                          <a:pt x="431686" y="863189"/>
                        </a:lnTo>
                        <a:lnTo>
                          <a:pt x="384048" y="846844"/>
                        </a:lnTo>
                        <a:lnTo>
                          <a:pt x="338586" y="829101"/>
                        </a:lnTo>
                        <a:lnTo>
                          <a:pt x="295427" y="810024"/>
                        </a:lnTo>
                        <a:lnTo>
                          <a:pt x="254691" y="789674"/>
                        </a:lnTo>
                        <a:lnTo>
                          <a:pt x="216505" y="768112"/>
                        </a:lnTo>
                        <a:lnTo>
                          <a:pt x="180990" y="745400"/>
                        </a:lnTo>
                        <a:lnTo>
                          <a:pt x="148271" y="721600"/>
                        </a:lnTo>
                        <a:lnTo>
                          <a:pt x="118471" y="696774"/>
                        </a:lnTo>
                        <a:lnTo>
                          <a:pt x="68123" y="644291"/>
                        </a:lnTo>
                        <a:lnTo>
                          <a:pt x="30936" y="588443"/>
                        </a:lnTo>
                        <a:lnTo>
                          <a:pt x="7898" y="529724"/>
                        </a:lnTo>
                        <a:lnTo>
                          <a:pt x="0" y="468629"/>
                        </a:lnTo>
                        <a:close/>
                      </a:path>
                    </a:pathLst>
                  </a:custGeom>
                  <a:ln w="12192">
                    <a:solidFill>
                      <a:srgbClr val="BEBEBE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sp>
              <p:nvSpPr>
                <p:cNvPr id="64" name="object 64"/>
                <p:cNvSpPr txBox="1"/>
                <p:nvPr/>
              </p:nvSpPr>
              <p:spPr>
                <a:xfrm>
                  <a:off x="9120019" y="4129554"/>
                  <a:ext cx="2514975" cy="72006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R="188595" algn="r">
                    <a:lnSpc>
                      <a:spcPct val="100000"/>
                    </a:lnSpc>
                    <a:spcBef>
                      <a:spcPts val="100"/>
                    </a:spcBef>
                    <a:tabLst>
                      <a:tab pos="1423035" algn="l"/>
                    </a:tabLst>
                  </a:pPr>
                  <a:r>
                    <a:rPr sz="1400" dirty="0">
                      <a:latin typeface="Caladea"/>
                      <a:cs typeface="Caladea"/>
                    </a:rPr>
                    <a:t>  </a:t>
                  </a:r>
                  <a:r>
                    <a:rPr sz="1400" spc="-95" dirty="0">
                      <a:latin typeface="Caladea"/>
                      <a:cs typeface="Caladea"/>
                    </a:rPr>
                    <a:t> </a:t>
                  </a:r>
                  <a:r>
                    <a:rPr sz="1400" spc="-5" dirty="0">
                      <a:latin typeface="Caladea"/>
                      <a:cs typeface="Caladea"/>
                    </a:rPr>
                    <a:t>Ext</a:t>
                  </a:r>
                  <a:r>
                    <a:rPr sz="1400" spc="-10" dirty="0">
                      <a:latin typeface="Caladea"/>
                      <a:cs typeface="Caladea"/>
                    </a:rPr>
                    <a:t>e</a:t>
                  </a:r>
                  <a:r>
                    <a:rPr sz="1400" spc="-5" dirty="0">
                      <a:latin typeface="Caladea"/>
                      <a:cs typeface="Caladea"/>
                    </a:rPr>
                    <a:t>nded</a:t>
                  </a:r>
                  <a:endParaRPr sz="1400" dirty="0">
                    <a:latin typeface="Caladea"/>
                    <a:cs typeface="Caladea"/>
                  </a:endParaRPr>
                </a:p>
                <a:p>
                  <a:pPr marR="197485" algn="r">
                    <a:lnSpc>
                      <a:spcPct val="100000"/>
                    </a:lnSpc>
                    <a:spcBef>
                      <a:spcPts val="5"/>
                    </a:spcBef>
                  </a:pPr>
                  <a:r>
                    <a:rPr sz="1400" spc="-10" dirty="0">
                      <a:latin typeface="Caladea"/>
                      <a:cs typeface="Caladea"/>
                    </a:rPr>
                    <a:t>P</a:t>
                  </a:r>
                  <a:r>
                    <a:rPr sz="1400" spc="-30" dirty="0">
                      <a:latin typeface="Caladea"/>
                      <a:cs typeface="Caladea"/>
                    </a:rPr>
                    <a:t>r</a:t>
                  </a:r>
                  <a:r>
                    <a:rPr sz="1400" dirty="0">
                      <a:latin typeface="Caladea"/>
                      <a:cs typeface="Caladea"/>
                    </a:rPr>
                    <a:t>oducer</a:t>
                  </a:r>
                </a:p>
                <a:p>
                  <a:pPr marL="1358265">
                    <a:lnSpc>
                      <a:spcPct val="100000"/>
                    </a:lnSpc>
                  </a:pPr>
                  <a:r>
                    <a:rPr sz="1400" spc="-5" dirty="0">
                      <a:latin typeface="Caladea"/>
                      <a:cs typeface="Caladea"/>
                    </a:rPr>
                    <a:t>Responsibility</a:t>
                  </a:r>
                  <a:endParaRPr sz="1400" dirty="0">
                    <a:latin typeface="Caladea"/>
                    <a:cs typeface="Caladea"/>
                  </a:endParaRPr>
                </a:p>
              </p:txBody>
            </p:sp>
            <p:grpSp>
              <p:nvGrpSpPr>
                <p:cNvPr id="65" name="object 65"/>
                <p:cNvGrpSpPr/>
                <p:nvPr/>
              </p:nvGrpSpPr>
              <p:grpSpPr>
                <a:xfrm>
                  <a:off x="10049256" y="5448300"/>
                  <a:ext cx="1691639" cy="948055"/>
                  <a:chOff x="10049256" y="5448300"/>
                  <a:chExt cx="1691639" cy="948055"/>
                </a:xfrm>
              </p:grpSpPr>
              <p:sp>
                <p:nvSpPr>
                  <p:cNvPr id="66" name="object 66"/>
                  <p:cNvSpPr/>
                  <p:nvPr/>
                </p:nvSpPr>
                <p:spPr>
                  <a:xfrm>
                    <a:off x="10055352" y="5454395"/>
                    <a:ext cx="1679575" cy="935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9575" h="935989">
                        <a:moveTo>
                          <a:pt x="839724" y="0"/>
                        </a:moveTo>
                        <a:lnTo>
                          <a:pt x="779749" y="1174"/>
                        </a:lnTo>
                        <a:lnTo>
                          <a:pt x="720914" y="4646"/>
                        </a:lnTo>
                        <a:lnTo>
                          <a:pt x="663360" y="10335"/>
                        </a:lnTo>
                        <a:lnTo>
                          <a:pt x="607228" y="18162"/>
                        </a:lnTo>
                        <a:lnTo>
                          <a:pt x="552662" y="28049"/>
                        </a:lnTo>
                        <a:lnTo>
                          <a:pt x="499802" y="39915"/>
                        </a:lnTo>
                        <a:lnTo>
                          <a:pt x="448792" y="53683"/>
                        </a:lnTo>
                        <a:lnTo>
                          <a:pt x="399772" y="69272"/>
                        </a:lnTo>
                        <a:lnTo>
                          <a:pt x="352886" y="86603"/>
                        </a:lnTo>
                        <a:lnTo>
                          <a:pt x="308275" y="105598"/>
                        </a:lnTo>
                        <a:lnTo>
                          <a:pt x="266081" y="126177"/>
                        </a:lnTo>
                        <a:lnTo>
                          <a:pt x="226446" y="148261"/>
                        </a:lnTo>
                        <a:lnTo>
                          <a:pt x="189513" y="171771"/>
                        </a:lnTo>
                        <a:lnTo>
                          <a:pt x="155423" y="196627"/>
                        </a:lnTo>
                        <a:lnTo>
                          <a:pt x="124318" y="222751"/>
                        </a:lnTo>
                        <a:lnTo>
                          <a:pt x="96341" y="250063"/>
                        </a:lnTo>
                        <a:lnTo>
                          <a:pt x="50337" y="307935"/>
                        </a:lnTo>
                        <a:lnTo>
                          <a:pt x="18547" y="369610"/>
                        </a:lnTo>
                        <a:lnTo>
                          <a:pt x="2108" y="434455"/>
                        </a:lnTo>
                        <a:lnTo>
                          <a:pt x="0" y="467867"/>
                        </a:lnTo>
                        <a:lnTo>
                          <a:pt x="2108" y="501280"/>
                        </a:lnTo>
                        <a:lnTo>
                          <a:pt x="18547" y="566125"/>
                        </a:lnTo>
                        <a:lnTo>
                          <a:pt x="50337" y="627800"/>
                        </a:lnTo>
                        <a:lnTo>
                          <a:pt x="96341" y="685672"/>
                        </a:lnTo>
                        <a:lnTo>
                          <a:pt x="124318" y="712984"/>
                        </a:lnTo>
                        <a:lnTo>
                          <a:pt x="155423" y="739108"/>
                        </a:lnTo>
                        <a:lnTo>
                          <a:pt x="189513" y="763964"/>
                        </a:lnTo>
                        <a:lnTo>
                          <a:pt x="226446" y="787474"/>
                        </a:lnTo>
                        <a:lnTo>
                          <a:pt x="266081" y="809558"/>
                        </a:lnTo>
                        <a:lnTo>
                          <a:pt x="308275" y="830137"/>
                        </a:lnTo>
                        <a:lnTo>
                          <a:pt x="352886" y="849132"/>
                        </a:lnTo>
                        <a:lnTo>
                          <a:pt x="399772" y="866463"/>
                        </a:lnTo>
                        <a:lnTo>
                          <a:pt x="448792" y="882052"/>
                        </a:lnTo>
                        <a:lnTo>
                          <a:pt x="499802" y="895820"/>
                        </a:lnTo>
                        <a:lnTo>
                          <a:pt x="552662" y="907686"/>
                        </a:lnTo>
                        <a:lnTo>
                          <a:pt x="607228" y="917573"/>
                        </a:lnTo>
                        <a:lnTo>
                          <a:pt x="663360" y="925400"/>
                        </a:lnTo>
                        <a:lnTo>
                          <a:pt x="720914" y="931089"/>
                        </a:lnTo>
                        <a:lnTo>
                          <a:pt x="779749" y="934561"/>
                        </a:lnTo>
                        <a:lnTo>
                          <a:pt x="839724" y="935735"/>
                        </a:lnTo>
                        <a:lnTo>
                          <a:pt x="899698" y="934561"/>
                        </a:lnTo>
                        <a:lnTo>
                          <a:pt x="958533" y="931089"/>
                        </a:lnTo>
                        <a:lnTo>
                          <a:pt x="1016087" y="925400"/>
                        </a:lnTo>
                        <a:lnTo>
                          <a:pt x="1072219" y="917573"/>
                        </a:lnTo>
                        <a:lnTo>
                          <a:pt x="1126785" y="907686"/>
                        </a:lnTo>
                        <a:lnTo>
                          <a:pt x="1179645" y="895820"/>
                        </a:lnTo>
                        <a:lnTo>
                          <a:pt x="1230655" y="882052"/>
                        </a:lnTo>
                        <a:lnTo>
                          <a:pt x="1279675" y="866463"/>
                        </a:lnTo>
                        <a:lnTo>
                          <a:pt x="1326561" y="849132"/>
                        </a:lnTo>
                        <a:lnTo>
                          <a:pt x="1371172" y="830137"/>
                        </a:lnTo>
                        <a:lnTo>
                          <a:pt x="1413366" y="809558"/>
                        </a:lnTo>
                        <a:lnTo>
                          <a:pt x="1453001" y="787474"/>
                        </a:lnTo>
                        <a:lnTo>
                          <a:pt x="1489934" y="763964"/>
                        </a:lnTo>
                        <a:lnTo>
                          <a:pt x="1524024" y="739108"/>
                        </a:lnTo>
                        <a:lnTo>
                          <a:pt x="1555129" y="712984"/>
                        </a:lnTo>
                        <a:lnTo>
                          <a:pt x="1583106" y="685672"/>
                        </a:lnTo>
                        <a:lnTo>
                          <a:pt x="1629110" y="627800"/>
                        </a:lnTo>
                        <a:lnTo>
                          <a:pt x="1660900" y="566125"/>
                        </a:lnTo>
                        <a:lnTo>
                          <a:pt x="1677339" y="501280"/>
                        </a:lnTo>
                        <a:lnTo>
                          <a:pt x="1679448" y="467867"/>
                        </a:lnTo>
                        <a:lnTo>
                          <a:pt x="1677339" y="434455"/>
                        </a:lnTo>
                        <a:lnTo>
                          <a:pt x="1660900" y="369610"/>
                        </a:lnTo>
                        <a:lnTo>
                          <a:pt x="1629110" y="307935"/>
                        </a:lnTo>
                        <a:lnTo>
                          <a:pt x="1583106" y="250063"/>
                        </a:lnTo>
                        <a:lnTo>
                          <a:pt x="1555129" y="222751"/>
                        </a:lnTo>
                        <a:lnTo>
                          <a:pt x="1524024" y="196627"/>
                        </a:lnTo>
                        <a:lnTo>
                          <a:pt x="1489934" y="171771"/>
                        </a:lnTo>
                        <a:lnTo>
                          <a:pt x="1453001" y="148261"/>
                        </a:lnTo>
                        <a:lnTo>
                          <a:pt x="1413366" y="126177"/>
                        </a:lnTo>
                        <a:lnTo>
                          <a:pt x="1371172" y="105598"/>
                        </a:lnTo>
                        <a:lnTo>
                          <a:pt x="1326561" y="86603"/>
                        </a:lnTo>
                        <a:lnTo>
                          <a:pt x="1279675" y="69272"/>
                        </a:lnTo>
                        <a:lnTo>
                          <a:pt x="1230655" y="53683"/>
                        </a:lnTo>
                        <a:lnTo>
                          <a:pt x="1179645" y="39915"/>
                        </a:lnTo>
                        <a:lnTo>
                          <a:pt x="1126785" y="28049"/>
                        </a:lnTo>
                        <a:lnTo>
                          <a:pt x="1072219" y="18162"/>
                        </a:lnTo>
                        <a:lnTo>
                          <a:pt x="1016087" y="10335"/>
                        </a:lnTo>
                        <a:lnTo>
                          <a:pt x="958533" y="4646"/>
                        </a:lnTo>
                        <a:lnTo>
                          <a:pt x="899698" y="1174"/>
                        </a:lnTo>
                        <a:lnTo>
                          <a:pt x="839724" y="0"/>
                        </a:lnTo>
                        <a:close/>
                      </a:path>
                    </a:pathLst>
                  </a:custGeom>
                  <a:solidFill>
                    <a:srgbClr val="F1F1F1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7" name="object 67"/>
                  <p:cNvSpPr/>
                  <p:nvPr/>
                </p:nvSpPr>
                <p:spPr>
                  <a:xfrm>
                    <a:off x="10055352" y="5454395"/>
                    <a:ext cx="1679575" cy="935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9575" h="935989">
                        <a:moveTo>
                          <a:pt x="0" y="467867"/>
                        </a:moveTo>
                        <a:lnTo>
                          <a:pt x="8338" y="401676"/>
                        </a:lnTo>
                        <a:lnTo>
                          <a:pt x="32594" y="338337"/>
                        </a:lnTo>
                        <a:lnTo>
                          <a:pt x="71633" y="278484"/>
                        </a:lnTo>
                        <a:lnTo>
                          <a:pt x="124318" y="222751"/>
                        </a:lnTo>
                        <a:lnTo>
                          <a:pt x="155423" y="196627"/>
                        </a:lnTo>
                        <a:lnTo>
                          <a:pt x="189513" y="171771"/>
                        </a:lnTo>
                        <a:lnTo>
                          <a:pt x="226446" y="148261"/>
                        </a:lnTo>
                        <a:lnTo>
                          <a:pt x="266081" y="126177"/>
                        </a:lnTo>
                        <a:lnTo>
                          <a:pt x="308275" y="105598"/>
                        </a:lnTo>
                        <a:lnTo>
                          <a:pt x="352886" y="86603"/>
                        </a:lnTo>
                        <a:lnTo>
                          <a:pt x="399772" y="69272"/>
                        </a:lnTo>
                        <a:lnTo>
                          <a:pt x="448792" y="53683"/>
                        </a:lnTo>
                        <a:lnTo>
                          <a:pt x="499802" y="39915"/>
                        </a:lnTo>
                        <a:lnTo>
                          <a:pt x="552662" y="28049"/>
                        </a:lnTo>
                        <a:lnTo>
                          <a:pt x="607228" y="18162"/>
                        </a:lnTo>
                        <a:lnTo>
                          <a:pt x="663360" y="10335"/>
                        </a:lnTo>
                        <a:lnTo>
                          <a:pt x="720914" y="4646"/>
                        </a:lnTo>
                        <a:lnTo>
                          <a:pt x="779749" y="1174"/>
                        </a:lnTo>
                        <a:lnTo>
                          <a:pt x="839724" y="0"/>
                        </a:lnTo>
                        <a:lnTo>
                          <a:pt x="899698" y="1174"/>
                        </a:lnTo>
                        <a:lnTo>
                          <a:pt x="958533" y="4646"/>
                        </a:lnTo>
                        <a:lnTo>
                          <a:pt x="1016087" y="10335"/>
                        </a:lnTo>
                        <a:lnTo>
                          <a:pt x="1072219" y="18162"/>
                        </a:lnTo>
                        <a:lnTo>
                          <a:pt x="1126785" y="28049"/>
                        </a:lnTo>
                        <a:lnTo>
                          <a:pt x="1179645" y="39915"/>
                        </a:lnTo>
                        <a:lnTo>
                          <a:pt x="1230655" y="53683"/>
                        </a:lnTo>
                        <a:lnTo>
                          <a:pt x="1279675" y="69272"/>
                        </a:lnTo>
                        <a:lnTo>
                          <a:pt x="1326561" y="86603"/>
                        </a:lnTo>
                        <a:lnTo>
                          <a:pt x="1371172" y="105598"/>
                        </a:lnTo>
                        <a:lnTo>
                          <a:pt x="1413366" y="126177"/>
                        </a:lnTo>
                        <a:lnTo>
                          <a:pt x="1453001" y="148261"/>
                        </a:lnTo>
                        <a:lnTo>
                          <a:pt x="1489934" y="171771"/>
                        </a:lnTo>
                        <a:lnTo>
                          <a:pt x="1524024" y="196627"/>
                        </a:lnTo>
                        <a:lnTo>
                          <a:pt x="1555129" y="222751"/>
                        </a:lnTo>
                        <a:lnTo>
                          <a:pt x="1583106" y="250063"/>
                        </a:lnTo>
                        <a:lnTo>
                          <a:pt x="1629110" y="307935"/>
                        </a:lnTo>
                        <a:lnTo>
                          <a:pt x="1660900" y="369610"/>
                        </a:lnTo>
                        <a:lnTo>
                          <a:pt x="1677339" y="434455"/>
                        </a:lnTo>
                        <a:lnTo>
                          <a:pt x="1679448" y="467867"/>
                        </a:lnTo>
                        <a:lnTo>
                          <a:pt x="1677339" y="501280"/>
                        </a:lnTo>
                        <a:lnTo>
                          <a:pt x="1660900" y="566125"/>
                        </a:lnTo>
                        <a:lnTo>
                          <a:pt x="1629110" y="627800"/>
                        </a:lnTo>
                        <a:lnTo>
                          <a:pt x="1583106" y="685672"/>
                        </a:lnTo>
                        <a:lnTo>
                          <a:pt x="1555129" y="712984"/>
                        </a:lnTo>
                        <a:lnTo>
                          <a:pt x="1524024" y="739108"/>
                        </a:lnTo>
                        <a:lnTo>
                          <a:pt x="1489934" y="763964"/>
                        </a:lnTo>
                        <a:lnTo>
                          <a:pt x="1453001" y="787474"/>
                        </a:lnTo>
                        <a:lnTo>
                          <a:pt x="1413366" y="809558"/>
                        </a:lnTo>
                        <a:lnTo>
                          <a:pt x="1371172" y="830137"/>
                        </a:lnTo>
                        <a:lnTo>
                          <a:pt x="1326561" y="849132"/>
                        </a:lnTo>
                        <a:lnTo>
                          <a:pt x="1279675" y="866463"/>
                        </a:lnTo>
                        <a:lnTo>
                          <a:pt x="1230655" y="882052"/>
                        </a:lnTo>
                        <a:lnTo>
                          <a:pt x="1179645" y="895820"/>
                        </a:lnTo>
                        <a:lnTo>
                          <a:pt x="1126785" y="907686"/>
                        </a:lnTo>
                        <a:lnTo>
                          <a:pt x="1072219" y="917573"/>
                        </a:lnTo>
                        <a:lnTo>
                          <a:pt x="1016087" y="925400"/>
                        </a:lnTo>
                        <a:lnTo>
                          <a:pt x="958533" y="931089"/>
                        </a:lnTo>
                        <a:lnTo>
                          <a:pt x="899698" y="934561"/>
                        </a:lnTo>
                        <a:lnTo>
                          <a:pt x="839724" y="935735"/>
                        </a:lnTo>
                        <a:lnTo>
                          <a:pt x="779749" y="934561"/>
                        </a:lnTo>
                        <a:lnTo>
                          <a:pt x="720914" y="931089"/>
                        </a:lnTo>
                        <a:lnTo>
                          <a:pt x="663360" y="925400"/>
                        </a:lnTo>
                        <a:lnTo>
                          <a:pt x="607228" y="917573"/>
                        </a:lnTo>
                        <a:lnTo>
                          <a:pt x="552662" y="907686"/>
                        </a:lnTo>
                        <a:lnTo>
                          <a:pt x="499802" y="895820"/>
                        </a:lnTo>
                        <a:lnTo>
                          <a:pt x="448792" y="882052"/>
                        </a:lnTo>
                        <a:lnTo>
                          <a:pt x="399772" y="866463"/>
                        </a:lnTo>
                        <a:lnTo>
                          <a:pt x="352886" y="849132"/>
                        </a:lnTo>
                        <a:lnTo>
                          <a:pt x="308275" y="830137"/>
                        </a:lnTo>
                        <a:lnTo>
                          <a:pt x="266081" y="809558"/>
                        </a:lnTo>
                        <a:lnTo>
                          <a:pt x="226446" y="787474"/>
                        </a:lnTo>
                        <a:lnTo>
                          <a:pt x="189513" y="763964"/>
                        </a:lnTo>
                        <a:lnTo>
                          <a:pt x="155423" y="739108"/>
                        </a:lnTo>
                        <a:lnTo>
                          <a:pt x="124318" y="712984"/>
                        </a:lnTo>
                        <a:lnTo>
                          <a:pt x="96341" y="685672"/>
                        </a:lnTo>
                        <a:lnTo>
                          <a:pt x="50337" y="627800"/>
                        </a:lnTo>
                        <a:lnTo>
                          <a:pt x="18547" y="566125"/>
                        </a:lnTo>
                        <a:lnTo>
                          <a:pt x="2108" y="501280"/>
                        </a:lnTo>
                        <a:lnTo>
                          <a:pt x="0" y="467867"/>
                        </a:lnTo>
                        <a:close/>
                      </a:path>
                    </a:pathLst>
                  </a:custGeom>
                  <a:ln w="12192">
                    <a:solidFill>
                      <a:srgbClr val="BEBEBE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sp>
              <p:nvSpPr>
                <p:cNvPr id="68" name="object 68"/>
                <p:cNvSpPr txBox="1"/>
                <p:nvPr/>
              </p:nvSpPr>
              <p:spPr>
                <a:xfrm>
                  <a:off x="8965692" y="5546853"/>
                  <a:ext cx="2378583" cy="78170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409065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400" dirty="0">
                      <a:latin typeface="Palladio Uralic"/>
                      <a:cs typeface="Palladio Uralic"/>
                    </a:rPr>
                    <a:t>Glass,</a:t>
                  </a:r>
                  <a:r>
                    <a:rPr sz="1400" spc="-70" dirty="0">
                      <a:latin typeface="Palladio Uralic"/>
                      <a:cs typeface="Palladio Uralic"/>
                    </a:rPr>
                    <a:t> </a:t>
                  </a:r>
                  <a:r>
                    <a:rPr sz="1400" dirty="0">
                      <a:latin typeface="Palladio Uralic"/>
                      <a:cs typeface="Palladio Uralic"/>
                    </a:rPr>
                    <a:t>Tin,</a:t>
                  </a:r>
                </a:p>
                <a:p>
                  <a:pPr marL="12700">
                    <a:lnSpc>
                      <a:spcPts val="1664"/>
                    </a:lnSpc>
                    <a:tabLst>
                      <a:tab pos="1440815" algn="l"/>
                    </a:tabLst>
                  </a:pPr>
                  <a:r>
                    <a:rPr sz="1400" u="sng" spc="-5" dirty="0">
                      <a:uFill>
                        <a:solidFill>
                          <a:srgbClr val="000000"/>
                        </a:solidFill>
                      </a:uFill>
                      <a:latin typeface="Palladio Uralic"/>
                      <a:cs typeface="Palladio Uralic"/>
                    </a:rPr>
                    <a:t> 	</a:t>
                  </a:r>
                  <a:r>
                    <a:rPr sz="1400" spc="-5" dirty="0">
                      <a:latin typeface="Palladio Uralic"/>
                      <a:cs typeface="Palladio Uralic"/>
                    </a:rPr>
                    <a:t> </a:t>
                  </a:r>
                  <a:r>
                    <a:rPr sz="1400" spc="-70" dirty="0">
                      <a:latin typeface="Palladio Uralic"/>
                      <a:cs typeface="Palladio Uralic"/>
                    </a:rPr>
                    <a:t> </a:t>
                  </a:r>
                  <a:r>
                    <a:rPr sz="1400" spc="-5" dirty="0">
                      <a:latin typeface="Palladio Uralic"/>
                      <a:cs typeface="Palladio Uralic"/>
                    </a:rPr>
                    <a:t>Plastic,</a:t>
                  </a:r>
                  <a:endParaRPr sz="1400" dirty="0">
                    <a:latin typeface="Palladio Uralic"/>
                    <a:cs typeface="Palladio Uralic"/>
                  </a:endParaRPr>
                </a:p>
                <a:p>
                  <a:pPr marL="1410335">
                    <a:lnSpc>
                      <a:spcPts val="2145"/>
                    </a:lnSpc>
                  </a:pPr>
                  <a:r>
                    <a:rPr sz="1400" dirty="0">
                      <a:latin typeface="Palladio Uralic"/>
                      <a:cs typeface="Palladio Uralic"/>
                    </a:rPr>
                    <a:t>Paper</a:t>
                  </a:r>
                  <a:r>
                    <a:rPr sz="1400" spc="-60" dirty="0">
                      <a:latin typeface="Palladio Uralic"/>
                      <a:cs typeface="Palladio Uralic"/>
                    </a:rPr>
                    <a:t> </a:t>
                  </a:r>
                  <a:r>
                    <a:rPr sz="1400" dirty="0">
                      <a:latin typeface="Palladio Uralic"/>
                      <a:cs typeface="Palladio Uralic"/>
                    </a:rPr>
                    <a:t>etc</a:t>
                  </a:r>
                  <a:r>
                    <a:rPr sz="1800" dirty="0">
                      <a:latin typeface="Palladio Uralic"/>
                      <a:cs typeface="Palladio Uralic"/>
                    </a:rPr>
                    <a:t>.</a:t>
                  </a:r>
                </a:p>
              </p:txBody>
            </p:sp>
            <p:grpSp>
              <p:nvGrpSpPr>
                <p:cNvPr id="69" name="object 69"/>
                <p:cNvGrpSpPr/>
                <p:nvPr/>
              </p:nvGrpSpPr>
              <p:grpSpPr>
                <a:xfrm>
                  <a:off x="632269" y="2613532"/>
                  <a:ext cx="1689100" cy="3897629"/>
                  <a:chOff x="632269" y="2613532"/>
                  <a:chExt cx="1689100" cy="3897629"/>
                </a:xfrm>
              </p:grpSpPr>
              <p:sp>
                <p:nvSpPr>
                  <p:cNvPr id="70" name="object 70"/>
                  <p:cNvSpPr/>
                  <p:nvPr/>
                </p:nvSpPr>
                <p:spPr>
                  <a:xfrm>
                    <a:off x="929640" y="2616707"/>
                    <a:ext cx="730250" cy="3168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0250" h="3168650">
                        <a:moveTo>
                          <a:pt x="0" y="0"/>
                        </a:moveTo>
                        <a:lnTo>
                          <a:pt x="0" y="2880360"/>
                        </a:lnTo>
                      </a:path>
                      <a:path w="730250" h="3168650">
                        <a:moveTo>
                          <a:pt x="146011" y="0"/>
                        </a:moveTo>
                        <a:lnTo>
                          <a:pt x="0" y="0"/>
                        </a:lnTo>
                      </a:path>
                      <a:path w="730250" h="3168650">
                        <a:moveTo>
                          <a:pt x="730122" y="2880360"/>
                        </a:moveTo>
                        <a:lnTo>
                          <a:pt x="0" y="2880360"/>
                        </a:lnTo>
                      </a:path>
                      <a:path w="730250" h="3168650">
                        <a:moveTo>
                          <a:pt x="364235" y="2880360"/>
                        </a:moveTo>
                        <a:lnTo>
                          <a:pt x="364235" y="3168395"/>
                        </a:lnTo>
                      </a:path>
                    </a:pathLst>
                  </a:custGeom>
                  <a:ln w="6096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" name="object 71"/>
                  <p:cNvSpPr/>
                  <p:nvPr/>
                </p:nvSpPr>
                <p:spPr>
                  <a:xfrm>
                    <a:off x="637031" y="5568695"/>
                    <a:ext cx="1679575" cy="937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9575" h="937259">
                        <a:moveTo>
                          <a:pt x="839724" y="0"/>
                        </a:moveTo>
                        <a:lnTo>
                          <a:pt x="779754" y="1176"/>
                        </a:lnTo>
                        <a:lnTo>
                          <a:pt x="720922" y="4653"/>
                        </a:lnTo>
                        <a:lnTo>
                          <a:pt x="663371" y="10352"/>
                        </a:lnTo>
                        <a:lnTo>
                          <a:pt x="607242" y="18192"/>
                        </a:lnTo>
                        <a:lnTo>
                          <a:pt x="552677" y="28094"/>
                        </a:lnTo>
                        <a:lnTo>
                          <a:pt x="499819" y="39980"/>
                        </a:lnTo>
                        <a:lnTo>
                          <a:pt x="448809" y="53770"/>
                        </a:lnTo>
                        <a:lnTo>
                          <a:pt x="399789" y="69385"/>
                        </a:lnTo>
                        <a:lnTo>
                          <a:pt x="352903" y="86745"/>
                        </a:lnTo>
                        <a:lnTo>
                          <a:pt x="308291" y="105770"/>
                        </a:lnTo>
                        <a:lnTo>
                          <a:pt x="266096" y="126383"/>
                        </a:lnTo>
                        <a:lnTo>
                          <a:pt x="226460" y="148503"/>
                        </a:lnTo>
                        <a:lnTo>
                          <a:pt x="189525" y="172051"/>
                        </a:lnTo>
                        <a:lnTo>
                          <a:pt x="155434" y="196948"/>
                        </a:lnTo>
                        <a:lnTo>
                          <a:pt x="124327" y="223114"/>
                        </a:lnTo>
                        <a:lnTo>
                          <a:pt x="96349" y="250471"/>
                        </a:lnTo>
                        <a:lnTo>
                          <a:pt x="50341" y="308437"/>
                        </a:lnTo>
                        <a:lnTo>
                          <a:pt x="18549" y="370212"/>
                        </a:lnTo>
                        <a:lnTo>
                          <a:pt x="2108" y="435162"/>
                        </a:lnTo>
                        <a:lnTo>
                          <a:pt x="0" y="468629"/>
                        </a:lnTo>
                        <a:lnTo>
                          <a:pt x="2108" y="502097"/>
                        </a:lnTo>
                        <a:lnTo>
                          <a:pt x="18549" y="567047"/>
                        </a:lnTo>
                        <a:lnTo>
                          <a:pt x="50341" y="628822"/>
                        </a:lnTo>
                        <a:lnTo>
                          <a:pt x="96349" y="686788"/>
                        </a:lnTo>
                        <a:lnTo>
                          <a:pt x="124327" y="714145"/>
                        </a:lnTo>
                        <a:lnTo>
                          <a:pt x="155434" y="740311"/>
                        </a:lnTo>
                        <a:lnTo>
                          <a:pt x="189525" y="765208"/>
                        </a:lnTo>
                        <a:lnTo>
                          <a:pt x="226460" y="788756"/>
                        </a:lnTo>
                        <a:lnTo>
                          <a:pt x="266096" y="810876"/>
                        </a:lnTo>
                        <a:lnTo>
                          <a:pt x="308291" y="831489"/>
                        </a:lnTo>
                        <a:lnTo>
                          <a:pt x="352903" y="850514"/>
                        </a:lnTo>
                        <a:lnTo>
                          <a:pt x="399789" y="867874"/>
                        </a:lnTo>
                        <a:lnTo>
                          <a:pt x="448809" y="883489"/>
                        </a:lnTo>
                        <a:lnTo>
                          <a:pt x="499819" y="897279"/>
                        </a:lnTo>
                        <a:lnTo>
                          <a:pt x="552677" y="909165"/>
                        </a:lnTo>
                        <a:lnTo>
                          <a:pt x="607242" y="919067"/>
                        </a:lnTo>
                        <a:lnTo>
                          <a:pt x="663371" y="926907"/>
                        </a:lnTo>
                        <a:lnTo>
                          <a:pt x="720922" y="932606"/>
                        </a:lnTo>
                        <a:lnTo>
                          <a:pt x="779754" y="936083"/>
                        </a:lnTo>
                        <a:lnTo>
                          <a:pt x="839724" y="937259"/>
                        </a:lnTo>
                        <a:lnTo>
                          <a:pt x="899698" y="936083"/>
                        </a:lnTo>
                        <a:lnTo>
                          <a:pt x="958533" y="932606"/>
                        </a:lnTo>
                        <a:lnTo>
                          <a:pt x="1016087" y="926907"/>
                        </a:lnTo>
                        <a:lnTo>
                          <a:pt x="1072219" y="919067"/>
                        </a:lnTo>
                        <a:lnTo>
                          <a:pt x="1126785" y="909165"/>
                        </a:lnTo>
                        <a:lnTo>
                          <a:pt x="1179645" y="897279"/>
                        </a:lnTo>
                        <a:lnTo>
                          <a:pt x="1230655" y="883489"/>
                        </a:lnTo>
                        <a:lnTo>
                          <a:pt x="1279675" y="867874"/>
                        </a:lnTo>
                        <a:lnTo>
                          <a:pt x="1326561" y="850514"/>
                        </a:lnTo>
                        <a:lnTo>
                          <a:pt x="1371172" y="831489"/>
                        </a:lnTo>
                        <a:lnTo>
                          <a:pt x="1413366" y="810876"/>
                        </a:lnTo>
                        <a:lnTo>
                          <a:pt x="1453001" y="788756"/>
                        </a:lnTo>
                        <a:lnTo>
                          <a:pt x="1489934" y="765208"/>
                        </a:lnTo>
                        <a:lnTo>
                          <a:pt x="1524024" y="740311"/>
                        </a:lnTo>
                        <a:lnTo>
                          <a:pt x="1555129" y="714145"/>
                        </a:lnTo>
                        <a:lnTo>
                          <a:pt x="1583106" y="686788"/>
                        </a:lnTo>
                        <a:lnTo>
                          <a:pt x="1629110" y="628822"/>
                        </a:lnTo>
                        <a:lnTo>
                          <a:pt x="1660900" y="567047"/>
                        </a:lnTo>
                        <a:lnTo>
                          <a:pt x="1677339" y="502097"/>
                        </a:lnTo>
                        <a:lnTo>
                          <a:pt x="1679448" y="468629"/>
                        </a:lnTo>
                        <a:lnTo>
                          <a:pt x="1677339" y="435162"/>
                        </a:lnTo>
                        <a:lnTo>
                          <a:pt x="1660900" y="370212"/>
                        </a:lnTo>
                        <a:lnTo>
                          <a:pt x="1629110" y="308437"/>
                        </a:lnTo>
                        <a:lnTo>
                          <a:pt x="1583106" y="250471"/>
                        </a:lnTo>
                        <a:lnTo>
                          <a:pt x="1555129" y="223114"/>
                        </a:lnTo>
                        <a:lnTo>
                          <a:pt x="1524024" y="196948"/>
                        </a:lnTo>
                        <a:lnTo>
                          <a:pt x="1489934" y="172051"/>
                        </a:lnTo>
                        <a:lnTo>
                          <a:pt x="1453001" y="148503"/>
                        </a:lnTo>
                        <a:lnTo>
                          <a:pt x="1413366" y="126383"/>
                        </a:lnTo>
                        <a:lnTo>
                          <a:pt x="1371172" y="105770"/>
                        </a:lnTo>
                        <a:lnTo>
                          <a:pt x="1326561" y="86745"/>
                        </a:lnTo>
                        <a:lnTo>
                          <a:pt x="1279675" y="69385"/>
                        </a:lnTo>
                        <a:lnTo>
                          <a:pt x="1230655" y="53770"/>
                        </a:lnTo>
                        <a:lnTo>
                          <a:pt x="1179645" y="39980"/>
                        </a:lnTo>
                        <a:lnTo>
                          <a:pt x="1126785" y="28094"/>
                        </a:lnTo>
                        <a:lnTo>
                          <a:pt x="1072219" y="18192"/>
                        </a:lnTo>
                        <a:lnTo>
                          <a:pt x="1016087" y="10352"/>
                        </a:lnTo>
                        <a:lnTo>
                          <a:pt x="958533" y="4653"/>
                        </a:lnTo>
                        <a:lnTo>
                          <a:pt x="899698" y="1176"/>
                        </a:lnTo>
                        <a:lnTo>
                          <a:pt x="839724" y="0"/>
                        </a:lnTo>
                        <a:close/>
                      </a:path>
                    </a:pathLst>
                  </a:custGeom>
                  <a:solidFill>
                    <a:srgbClr val="F1F1F1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2" name="object 72"/>
                  <p:cNvSpPr/>
                  <p:nvPr/>
                </p:nvSpPr>
                <p:spPr>
                  <a:xfrm>
                    <a:off x="637031" y="5568695"/>
                    <a:ext cx="1679575" cy="937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9575" h="937259">
                        <a:moveTo>
                          <a:pt x="0" y="468629"/>
                        </a:moveTo>
                        <a:lnTo>
                          <a:pt x="8338" y="402330"/>
                        </a:lnTo>
                        <a:lnTo>
                          <a:pt x="32597" y="338888"/>
                        </a:lnTo>
                        <a:lnTo>
                          <a:pt x="71639" y="278938"/>
                        </a:lnTo>
                        <a:lnTo>
                          <a:pt x="124327" y="223114"/>
                        </a:lnTo>
                        <a:lnTo>
                          <a:pt x="155434" y="196948"/>
                        </a:lnTo>
                        <a:lnTo>
                          <a:pt x="189525" y="172051"/>
                        </a:lnTo>
                        <a:lnTo>
                          <a:pt x="226460" y="148503"/>
                        </a:lnTo>
                        <a:lnTo>
                          <a:pt x="266096" y="126383"/>
                        </a:lnTo>
                        <a:lnTo>
                          <a:pt x="308291" y="105770"/>
                        </a:lnTo>
                        <a:lnTo>
                          <a:pt x="352903" y="86745"/>
                        </a:lnTo>
                        <a:lnTo>
                          <a:pt x="399789" y="69385"/>
                        </a:lnTo>
                        <a:lnTo>
                          <a:pt x="448809" y="53770"/>
                        </a:lnTo>
                        <a:lnTo>
                          <a:pt x="499819" y="39980"/>
                        </a:lnTo>
                        <a:lnTo>
                          <a:pt x="552677" y="28094"/>
                        </a:lnTo>
                        <a:lnTo>
                          <a:pt x="607242" y="18192"/>
                        </a:lnTo>
                        <a:lnTo>
                          <a:pt x="663371" y="10352"/>
                        </a:lnTo>
                        <a:lnTo>
                          <a:pt x="720922" y="4653"/>
                        </a:lnTo>
                        <a:lnTo>
                          <a:pt x="779754" y="1176"/>
                        </a:lnTo>
                        <a:lnTo>
                          <a:pt x="839724" y="0"/>
                        </a:lnTo>
                        <a:lnTo>
                          <a:pt x="899698" y="1176"/>
                        </a:lnTo>
                        <a:lnTo>
                          <a:pt x="958533" y="4653"/>
                        </a:lnTo>
                        <a:lnTo>
                          <a:pt x="1016087" y="10352"/>
                        </a:lnTo>
                        <a:lnTo>
                          <a:pt x="1072219" y="18192"/>
                        </a:lnTo>
                        <a:lnTo>
                          <a:pt x="1126785" y="28094"/>
                        </a:lnTo>
                        <a:lnTo>
                          <a:pt x="1179645" y="39980"/>
                        </a:lnTo>
                        <a:lnTo>
                          <a:pt x="1230655" y="53770"/>
                        </a:lnTo>
                        <a:lnTo>
                          <a:pt x="1279675" y="69385"/>
                        </a:lnTo>
                        <a:lnTo>
                          <a:pt x="1326561" y="86745"/>
                        </a:lnTo>
                        <a:lnTo>
                          <a:pt x="1371172" y="105770"/>
                        </a:lnTo>
                        <a:lnTo>
                          <a:pt x="1413366" y="126383"/>
                        </a:lnTo>
                        <a:lnTo>
                          <a:pt x="1453001" y="148503"/>
                        </a:lnTo>
                        <a:lnTo>
                          <a:pt x="1489934" y="172051"/>
                        </a:lnTo>
                        <a:lnTo>
                          <a:pt x="1524024" y="196948"/>
                        </a:lnTo>
                        <a:lnTo>
                          <a:pt x="1555129" y="223114"/>
                        </a:lnTo>
                        <a:lnTo>
                          <a:pt x="1583106" y="250471"/>
                        </a:lnTo>
                        <a:lnTo>
                          <a:pt x="1629110" y="308437"/>
                        </a:lnTo>
                        <a:lnTo>
                          <a:pt x="1660900" y="370212"/>
                        </a:lnTo>
                        <a:lnTo>
                          <a:pt x="1677339" y="435162"/>
                        </a:lnTo>
                        <a:lnTo>
                          <a:pt x="1679448" y="468629"/>
                        </a:lnTo>
                        <a:lnTo>
                          <a:pt x="1677339" y="502097"/>
                        </a:lnTo>
                        <a:lnTo>
                          <a:pt x="1660900" y="567047"/>
                        </a:lnTo>
                        <a:lnTo>
                          <a:pt x="1629110" y="628822"/>
                        </a:lnTo>
                        <a:lnTo>
                          <a:pt x="1583106" y="686788"/>
                        </a:lnTo>
                        <a:lnTo>
                          <a:pt x="1555129" y="714145"/>
                        </a:lnTo>
                        <a:lnTo>
                          <a:pt x="1524024" y="740311"/>
                        </a:lnTo>
                        <a:lnTo>
                          <a:pt x="1489934" y="765208"/>
                        </a:lnTo>
                        <a:lnTo>
                          <a:pt x="1453001" y="788756"/>
                        </a:lnTo>
                        <a:lnTo>
                          <a:pt x="1413366" y="810876"/>
                        </a:lnTo>
                        <a:lnTo>
                          <a:pt x="1371172" y="831489"/>
                        </a:lnTo>
                        <a:lnTo>
                          <a:pt x="1326561" y="850514"/>
                        </a:lnTo>
                        <a:lnTo>
                          <a:pt x="1279675" y="867874"/>
                        </a:lnTo>
                        <a:lnTo>
                          <a:pt x="1230655" y="883489"/>
                        </a:lnTo>
                        <a:lnTo>
                          <a:pt x="1179645" y="897279"/>
                        </a:lnTo>
                        <a:lnTo>
                          <a:pt x="1126785" y="909165"/>
                        </a:lnTo>
                        <a:lnTo>
                          <a:pt x="1072219" y="919067"/>
                        </a:lnTo>
                        <a:lnTo>
                          <a:pt x="1016087" y="926907"/>
                        </a:lnTo>
                        <a:lnTo>
                          <a:pt x="958533" y="932606"/>
                        </a:lnTo>
                        <a:lnTo>
                          <a:pt x="899698" y="936083"/>
                        </a:lnTo>
                        <a:lnTo>
                          <a:pt x="839724" y="937259"/>
                        </a:lnTo>
                        <a:lnTo>
                          <a:pt x="779754" y="936083"/>
                        </a:lnTo>
                        <a:lnTo>
                          <a:pt x="720922" y="932606"/>
                        </a:lnTo>
                        <a:lnTo>
                          <a:pt x="663371" y="926907"/>
                        </a:lnTo>
                        <a:lnTo>
                          <a:pt x="607242" y="919067"/>
                        </a:lnTo>
                        <a:lnTo>
                          <a:pt x="552677" y="909165"/>
                        </a:lnTo>
                        <a:lnTo>
                          <a:pt x="499819" y="897279"/>
                        </a:lnTo>
                        <a:lnTo>
                          <a:pt x="448809" y="883489"/>
                        </a:lnTo>
                        <a:lnTo>
                          <a:pt x="399789" y="867874"/>
                        </a:lnTo>
                        <a:lnTo>
                          <a:pt x="352903" y="850514"/>
                        </a:lnTo>
                        <a:lnTo>
                          <a:pt x="308291" y="831489"/>
                        </a:lnTo>
                        <a:lnTo>
                          <a:pt x="266096" y="810876"/>
                        </a:lnTo>
                        <a:lnTo>
                          <a:pt x="226460" y="788756"/>
                        </a:lnTo>
                        <a:lnTo>
                          <a:pt x="189525" y="765208"/>
                        </a:lnTo>
                        <a:lnTo>
                          <a:pt x="155434" y="740311"/>
                        </a:lnTo>
                        <a:lnTo>
                          <a:pt x="124327" y="714145"/>
                        </a:lnTo>
                        <a:lnTo>
                          <a:pt x="96349" y="686788"/>
                        </a:lnTo>
                        <a:lnTo>
                          <a:pt x="50341" y="628822"/>
                        </a:lnTo>
                        <a:lnTo>
                          <a:pt x="18549" y="567047"/>
                        </a:lnTo>
                        <a:lnTo>
                          <a:pt x="2108" y="502097"/>
                        </a:lnTo>
                        <a:lnTo>
                          <a:pt x="0" y="468629"/>
                        </a:lnTo>
                        <a:close/>
                      </a:path>
                    </a:pathLst>
                  </a:custGeom>
                  <a:ln w="9144">
                    <a:solidFill>
                      <a:srgbClr val="BEBEBE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sp>
              <p:nvSpPr>
                <p:cNvPr id="73" name="object 73"/>
                <p:cNvSpPr txBox="1"/>
                <p:nvPr/>
              </p:nvSpPr>
              <p:spPr>
                <a:xfrm>
                  <a:off x="1185163" y="5594096"/>
                  <a:ext cx="582930" cy="23939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400" dirty="0">
                      <a:latin typeface="Caladea"/>
                      <a:cs typeface="Caladea"/>
                    </a:rPr>
                    <a:t>Air</a:t>
                  </a:r>
                  <a:r>
                    <a:rPr sz="1400" spc="-80" dirty="0">
                      <a:latin typeface="Caladea"/>
                      <a:cs typeface="Caladea"/>
                    </a:rPr>
                    <a:t> </a:t>
                  </a:r>
                  <a:r>
                    <a:rPr sz="1400" spc="-5" dirty="0">
                      <a:latin typeface="Caladea"/>
                      <a:cs typeface="Caladea"/>
                    </a:rPr>
                    <a:t>and</a:t>
                  </a:r>
                  <a:endParaRPr sz="1400">
                    <a:latin typeface="Caladea"/>
                    <a:cs typeface="Caladea"/>
                  </a:endParaRPr>
                </a:p>
              </p:txBody>
            </p:sp>
            <p:sp>
              <p:nvSpPr>
                <p:cNvPr id="74" name="object 74"/>
                <p:cNvSpPr txBox="1"/>
                <p:nvPr/>
              </p:nvSpPr>
              <p:spPr>
                <a:xfrm>
                  <a:off x="1023619" y="5807455"/>
                  <a:ext cx="904240" cy="66611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47625" marR="5080" indent="-35560" algn="just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400" spc="-15" dirty="0">
                      <a:latin typeface="Caladea"/>
                      <a:cs typeface="Caladea"/>
                    </a:rPr>
                    <a:t>Water </a:t>
                  </a:r>
                  <a:r>
                    <a:rPr sz="1400" spc="-5" dirty="0">
                      <a:latin typeface="Caladea"/>
                      <a:cs typeface="Caladea"/>
                    </a:rPr>
                    <a:t>Act</a:t>
                  </a:r>
                  <a:r>
                    <a:rPr sz="1400" spc="-85" dirty="0">
                      <a:latin typeface="Caladea"/>
                      <a:cs typeface="Caladea"/>
                    </a:rPr>
                    <a:t> </a:t>
                  </a:r>
                  <a:r>
                    <a:rPr sz="1400" dirty="0">
                      <a:latin typeface="Caladea"/>
                      <a:cs typeface="Caladea"/>
                    </a:rPr>
                    <a:t>–  </a:t>
                  </a:r>
                  <a:r>
                    <a:rPr sz="1400" spc="-5" dirty="0">
                      <a:latin typeface="Caladea"/>
                      <a:cs typeface="Caladea"/>
                    </a:rPr>
                    <a:t>Consent to  </a:t>
                  </a:r>
                  <a:r>
                    <a:rPr sz="1400" spc="-10" dirty="0">
                      <a:latin typeface="Caladea"/>
                      <a:cs typeface="Caladea"/>
                    </a:rPr>
                    <a:t>Operate</a:t>
                  </a:r>
                  <a:endParaRPr sz="1400" dirty="0">
                    <a:latin typeface="Caladea"/>
                    <a:cs typeface="Caladea"/>
                  </a:endParaRPr>
                </a:p>
              </p:txBody>
            </p:sp>
            <p:grpSp>
              <p:nvGrpSpPr>
                <p:cNvPr id="75" name="object 75"/>
                <p:cNvGrpSpPr/>
                <p:nvPr/>
              </p:nvGrpSpPr>
              <p:grpSpPr>
                <a:xfrm>
                  <a:off x="1219009" y="1211389"/>
                  <a:ext cx="2015489" cy="746125"/>
                  <a:chOff x="1219009" y="1211389"/>
                  <a:chExt cx="2015489" cy="746125"/>
                </a:xfrm>
              </p:grpSpPr>
              <p:sp>
                <p:nvSpPr>
                  <p:cNvPr id="76" name="object 76"/>
                  <p:cNvSpPr/>
                  <p:nvPr/>
                </p:nvSpPr>
                <p:spPr>
                  <a:xfrm>
                    <a:off x="1223772" y="1216152"/>
                    <a:ext cx="2005964" cy="73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964" h="736600">
                        <a:moveTo>
                          <a:pt x="1002791" y="0"/>
                        </a:moveTo>
                        <a:lnTo>
                          <a:pt x="934132" y="848"/>
                        </a:lnTo>
                        <a:lnTo>
                          <a:pt x="866714" y="3358"/>
                        </a:lnTo>
                        <a:lnTo>
                          <a:pt x="800688" y="7474"/>
                        </a:lnTo>
                        <a:lnTo>
                          <a:pt x="736203" y="13142"/>
                        </a:lnTo>
                        <a:lnTo>
                          <a:pt x="673407" y="20307"/>
                        </a:lnTo>
                        <a:lnTo>
                          <a:pt x="612451" y="28914"/>
                        </a:lnTo>
                        <a:lnTo>
                          <a:pt x="553484" y="38908"/>
                        </a:lnTo>
                        <a:lnTo>
                          <a:pt x="496654" y="50235"/>
                        </a:lnTo>
                        <a:lnTo>
                          <a:pt x="442112" y="62840"/>
                        </a:lnTo>
                        <a:lnTo>
                          <a:pt x="390007" y="76668"/>
                        </a:lnTo>
                        <a:lnTo>
                          <a:pt x="340487" y="91665"/>
                        </a:lnTo>
                        <a:lnTo>
                          <a:pt x="293703" y="107775"/>
                        </a:lnTo>
                        <a:lnTo>
                          <a:pt x="249803" y="124944"/>
                        </a:lnTo>
                        <a:lnTo>
                          <a:pt x="208938" y="143118"/>
                        </a:lnTo>
                        <a:lnTo>
                          <a:pt x="171255" y="162241"/>
                        </a:lnTo>
                        <a:lnTo>
                          <a:pt x="136905" y="182259"/>
                        </a:lnTo>
                        <a:lnTo>
                          <a:pt x="78801" y="224760"/>
                        </a:lnTo>
                        <a:lnTo>
                          <a:pt x="35819" y="270183"/>
                        </a:lnTo>
                        <a:lnTo>
                          <a:pt x="9153" y="318091"/>
                        </a:lnTo>
                        <a:lnTo>
                          <a:pt x="0" y="368046"/>
                        </a:lnTo>
                        <a:lnTo>
                          <a:pt x="2313" y="393251"/>
                        </a:lnTo>
                        <a:lnTo>
                          <a:pt x="20372" y="442237"/>
                        </a:lnTo>
                        <a:lnTo>
                          <a:pt x="55345" y="488957"/>
                        </a:lnTo>
                        <a:lnTo>
                          <a:pt x="106038" y="532974"/>
                        </a:lnTo>
                        <a:lnTo>
                          <a:pt x="171255" y="573850"/>
                        </a:lnTo>
                        <a:lnTo>
                          <a:pt x="208938" y="592973"/>
                        </a:lnTo>
                        <a:lnTo>
                          <a:pt x="249803" y="611147"/>
                        </a:lnTo>
                        <a:lnTo>
                          <a:pt x="293703" y="628316"/>
                        </a:lnTo>
                        <a:lnTo>
                          <a:pt x="340487" y="644426"/>
                        </a:lnTo>
                        <a:lnTo>
                          <a:pt x="390007" y="659423"/>
                        </a:lnTo>
                        <a:lnTo>
                          <a:pt x="442112" y="673251"/>
                        </a:lnTo>
                        <a:lnTo>
                          <a:pt x="496654" y="685856"/>
                        </a:lnTo>
                        <a:lnTo>
                          <a:pt x="553484" y="697183"/>
                        </a:lnTo>
                        <a:lnTo>
                          <a:pt x="612451" y="707177"/>
                        </a:lnTo>
                        <a:lnTo>
                          <a:pt x="673407" y="715784"/>
                        </a:lnTo>
                        <a:lnTo>
                          <a:pt x="736203" y="722949"/>
                        </a:lnTo>
                        <a:lnTo>
                          <a:pt x="800688" y="728617"/>
                        </a:lnTo>
                        <a:lnTo>
                          <a:pt x="866714" y="732733"/>
                        </a:lnTo>
                        <a:lnTo>
                          <a:pt x="934132" y="735243"/>
                        </a:lnTo>
                        <a:lnTo>
                          <a:pt x="1002791" y="736092"/>
                        </a:lnTo>
                        <a:lnTo>
                          <a:pt x="1071451" y="735243"/>
                        </a:lnTo>
                        <a:lnTo>
                          <a:pt x="1138869" y="732733"/>
                        </a:lnTo>
                        <a:lnTo>
                          <a:pt x="1204895" y="728617"/>
                        </a:lnTo>
                        <a:lnTo>
                          <a:pt x="1269380" y="722949"/>
                        </a:lnTo>
                        <a:lnTo>
                          <a:pt x="1332176" y="715784"/>
                        </a:lnTo>
                        <a:lnTo>
                          <a:pt x="1393132" y="707177"/>
                        </a:lnTo>
                        <a:lnTo>
                          <a:pt x="1452099" y="697183"/>
                        </a:lnTo>
                        <a:lnTo>
                          <a:pt x="1508929" y="685856"/>
                        </a:lnTo>
                        <a:lnTo>
                          <a:pt x="1563471" y="673251"/>
                        </a:lnTo>
                        <a:lnTo>
                          <a:pt x="1615576" y="659423"/>
                        </a:lnTo>
                        <a:lnTo>
                          <a:pt x="1665096" y="644426"/>
                        </a:lnTo>
                        <a:lnTo>
                          <a:pt x="1711880" y="628316"/>
                        </a:lnTo>
                        <a:lnTo>
                          <a:pt x="1755780" y="611147"/>
                        </a:lnTo>
                        <a:lnTo>
                          <a:pt x="1796645" y="592973"/>
                        </a:lnTo>
                        <a:lnTo>
                          <a:pt x="1834328" y="573850"/>
                        </a:lnTo>
                        <a:lnTo>
                          <a:pt x="1868677" y="553832"/>
                        </a:lnTo>
                        <a:lnTo>
                          <a:pt x="1926782" y="511331"/>
                        </a:lnTo>
                        <a:lnTo>
                          <a:pt x="1969764" y="465908"/>
                        </a:lnTo>
                        <a:lnTo>
                          <a:pt x="1996430" y="418000"/>
                        </a:lnTo>
                        <a:lnTo>
                          <a:pt x="2005584" y="368046"/>
                        </a:lnTo>
                        <a:lnTo>
                          <a:pt x="2003270" y="342840"/>
                        </a:lnTo>
                        <a:lnTo>
                          <a:pt x="1985211" y="293854"/>
                        </a:lnTo>
                        <a:lnTo>
                          <a:pt x="1950238" y="247134"/>
                        </a:lnTo>
                        <a:lnTo>
                          <a:pt x="1899545" y="203117"/>
                        </a:lnTo>
                        <a:lnTo>
                          <a:pt x="1834328" y="162241"/>
                        </a:lnTo>
                        <a:lnTo>
                          <a:pt x="1796645" y="143118"/>
                        </a:lnTo>
                        <a:lnTo>
                          <a:pt x="1755780" y="124944"/>
                        </a:lnTo>
                        <a:lnTo>
                          <a:pt x="1711880" y="107775"/>
                        </a:lnTo>
                        <a:lnTo>
                          <a:pt x="1665096" y="91665"/>
                        </a:lnTo>
                        <a:lnTo>
                          <a:pt x="1615576" y="76668"/>
                        </a:lnTo>
                        <a:lnTo>
                          <a:pt x="1563471" y="62840"/>
                        </a:lnTo>
                        <a:lnTo>
                          <a:pt x="1508929" y="50235"/>
                        </a:lnTo>
                        <a:lnTo>
                          <a:pt x="1452099" y="38908"/>
                        </a:lnTo>
                        <a:lnTo>
                          <a:pt x="1393132" y="28914"/>
                        </a:lnTo>
                        <a:lnTo>
                          <a:pt x="1332176" y="20307"/>
                        </a:lnTo>
                        <a:lnTo>
                          <a:pt x="1269380" y="13142"/>
                        </a:lnTo>
                        <a:lnTo>
                          <a:pt x="1204895" y="7474"/>
                        </a:lnTo>
                        <a:lnTo>
                          <a:pt x="1138869" y="3358"/>
                        </a:lnTo>
                        <a:lnTo>
                          <a:pt x="1071451" y="848"/>
                        </a:lnTo>
                        <a:lnTo>
                          <a:pt x="1002791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" name="object 77"/>
                  <p:cNvSpPr/>
                  <p:nvPr/>
                </p:nvSpPr>
                <p:spPr>
                  <a:xfrm>
                    <a:off x="1223772" y="1216152"/>
                    <a:ext cx="2005964" cy="73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964" h="736600">
                        <a:moveTo>
                          <a:pt x="0" y="368046"/>
                        </a:moveTo>
                        <a:lnTo>
                          <a:pt x="9153" y="318091"/>
                        </a:lnTo>
                        <a:lnTo>
                          <a:pt x="35819" y="270183"/>
                        </a:lnTo>
                        <a:lnTo>
                          <a:pt x="78801" y="224760"/>
                        </a:lnTo>
                        <a:lnTo>
                          <a:pt x="136905" y="182259"/>
                        </a:lnTo>
                        <a:lnTo>
                          <a:pt x="171255" y="162241"/>
                        </a:lnTo>
                        <a:lnTo>
                          <a:pt x="208938" y="143118"/>
                        </a:lnTo>
                        <a:lnTo>
                          <a:pt x="249803" y="124944"/>
                        </a:lnTo>
                        <a:lnTo>
                          <a:pt x="293703" y="107775"/>
                        </a:lnTo>
                        <a:lnTo>
                          <a:pt x="340487" y="91665"/>
                        </a:lnTo>
                        <a:lnTo>
                          <a:pt x="390007" y="76668"/>
                        </a:lnTo>
                        <a:lnTo>
                          <a:pt x="442112" y="62840"/>
                        </a:lnTo>
                        <a:lnTo>
                          <a:pt x="496654" y="50235"/>
                        </a:lnTo>
                        <a:lnTo>
                          <a:pt x="553484" y="38908"/>
                        </a:lnTo>
                        <a:lnTo>
                          <a:pt x="612451" y="28914"/>
                        </a:lnTo>
                        <a:lnTo>
                          <a:pt x="673407" y="20307"/>
                        </a:lnTo>
                        <a:lnTo>
                          <a:pt x="736203" y="13142"/>
                        </a:lnTo>
                        <a:lnTo>
                          <a:pt x="800688" y="7474"/>
                        </a:lnTo>
                        <a:lnTo>
                          <a:pt x="866714" y="3358"/>
                        </a:lnTo>
                        <a:lnTo>
                          <a:pt x="934132" y="848"/>
                        </a:lnTo>
                        <a:lnTo>
                          <a:pt x="1002791" y="0"/>
                        </a:lnTo>
                        <a:lnTo>
                          <a:pt x="1071451" y="848"/>
                        </a:lnTo>
                        <a:lnTo>
                          <a:pt x="1138869" y="3358"/>
                        </a:lnTo>
                        <a:lnTo>
                          <a:pt x="1204895" y="7474"/>
                        </a:lnTo>
                        <a:lnTo>
                          <a:pt x="1269380" y="13142"/>
                        </a:lnTo>
                        <a:lnTo>
                          <a:pt x="1332176" y="20307"/>
                        </a:lnTo>
                        <a:lnTo>
                          <a:pt x="1393132" y="28914"/>
                        </a:lnTo>
                        <a:lnTo>
                          <a:pt x="1452099" y="38908"/>
                        </a:lnTo>
                        <a:lnTo>
                          <a:pt x="1508929" y="50235"/>
                        </a:lnTo>
                        <a:lnTo>
                          <a:pt x="1563471" y="62840"/>
                        </a:lnTo>
                        <a:lnTo>
                          <a:pt x="1615576" y="76668"/>
                        </a:lnTo>
                        <a:lnTo>
                          <a:pt x="1665096" y="91665"/>
                        </a:lnTo>
                        <a:lnTo>
                          <a:pt x="1711880" y="107775"/>
                        </a:lnTo>
                        <a:lnTo>
                          <a:pt x="1755780" y="124944"/>
                        </a:lnTo>
                        <a:lnTo>
                          <a:pt x="1796645" y="143118"/>
                        </a:lnTo>
                        <a:lnTo>
                          <a:pt x="1834328" y="162241"/>
                        </a:lnTo>
                        <a:lnTo>
                          <a:pt x="1868677" y="182259"/>
                        </a:lnTo>
                        <a:lnTo>
                          <a:pt x="1926782" y="224760"/>
                        </a:lnTo>
                        <a:lnTo>
                          <a:pt x="1969764" y="270183"/>
                        </a:lnTo>
                        <a:lnTo>
                          <a:pt x="1996430" y="318091"/>
                        </a:lnTo>
                        <a:lnTo>
                          <a:pt x="2005584" y="368046"/>
                        </a:lnTo>
                        <a:lnTo>
                          <a:pt x="2003270" y="393251"/>
                        </a:lnTo>
                        <a:lnTo>
                          <a:pt x="1985211" y="442237"/>
                        </a:lnTo>
                        <a:lnTo>
                          <a:pt x="1950238" y="488957"/>
                        </a:lnTo>
                        <a:lnTo>
                          <a:pt x="1899545" y="532974"/>
                        </a:lnTo>
                        <a:lnTo>
                          <a:pt x="1834328" y="573850"/>
                        </a:lnTo>
                        <a:lnTo>
                          <a:pt x="1796645" y="592973"/>
                        </a:lnTo>
                        <a:lnTo>
                          <a:pt x="1755780" y="611147"/>
                        </a:lnTo>
                        <a:lnTo>
                          <a:pt x="1711880" y="628316"/>
                        </a:lnTo>
                        <a:lnTo>
                          <a:pt x="1665096" y="644426"/>
                        </a:lnTo>
                        <a:lnTo>
                          <a:pt x="1615576" y="659423"/>
                        </a:lnTo>
                        <a:lnTo>
                          <a:pt x="1563471" y="673251"/>
                        </a:lnTo>
                        <a:lnTo>
                          <a:pt x="1508929" y="685856"/>
                        </a:lnTo>
                        <a:lnTo>
                          <a:pt x="1452099" y="697183"/>
                        </a:lnTo>
                        <a:lnTo>
                          <a:pt x="1393132" y="707177"/>
                        </a:lnTo>
                        <a:lnTo>
                          <a:pt x="1332176" y="715784"/>
                        </a:lnTo>
                        <a:lnTo>
                          <a:pt x="1269380" y="722949"/>
                        </a:lnTo>
                        <a:lnTo>
                          <a:pt x="1204895" y="728617"/>
                        </a:lnTo>
                        <a:lnTo>
                          <a:pt x="1138869" y="732733"/>
                        </a:lnTo>
                        <a:lnTo>
                          <a:pt x="1071451" y="735243"/>
                        </a:lnTo>
                        <a:lnTo>
                          <a:pt x="1002791" y="736092"/>
                        </a:lnTo>
                        <a:lnTo>
                          <a:pt x="934132" y="735243"/>
                        </a:lnTo>
                        <a:lnTo>
                          <a:pt x="866714" y="732733"/>
                        </a:lnTo>
                        <a:lnTo>
                          <a:pt x="800688" y="728617"/>
                        </a:lnTo>
                        <a:lnTo>
                          <a:pt x="736203" y="722949"/>
                        </a:lnTo>
                        <a:lnTo>
                          <a:pt x="673407" y="715784"/>
                        </a:lnTo>
                        <a:lnTo>
                          <a:pt x="612451" y="707177"/>
                        </a:lnTo>
                        <a:lnTo>
                          <a:pt x="553484" y="697183"/>
                        </a:lnTo>
                        <a:lnTo>
                          <a:pt x="496654" y="685856"/>
                        </a:lnTo>
                        <a:lnTo>
                          <a:pt x="442112" y="673251"/>
                        </a:lnTo>
                        <a:lnTo>
                          <a:pt x="390007" y="659423"/>
                        </a:lnTo>
                        <a:lnTo>
                          <a:pt x="340487" y="644426"/>
                        </a:lnTo>
                        <a:lnTo>
                          <a:pt x="293703" y="628316"/>
                        </a:lnTo>
                        <a:lnTo>
                          <a:pt x="249803" y="611147"/>
                        </a:lnTo>
                        <a:lnTo>
                          <a:pt x="208938" y="592973"/>
                        </a:lnTo>
                        <a:lnTo>
                          <a:pt x="171255" y="573850"/>
                        </a:lnTo>
                        <a:lnTo>
                          <a:pt x="136906" y="553832"/>
                        </a:lnTo>
                        <a:lnTo>
                          <a:pt x="78801" y="511331"/>
                        </a:lnTo>
                        <a:lnTo>
                          <a:pt x="35819" y="465908"/>
                        </a:lnTo>
                        <a:lnTo>
                          <a:pt x="9153" y="418000"/>
                        </a:lnTo>
                        <a:lnTo>
                          <a:pt x="0" y="368046"/>
                        </a:lnTo>
                        <a:close/>
                      </a:path>
                    </a:pathLst>
                  </a:custGeom>
                  <a:ln w="9144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sp>
              <p:nvSpPr>
                <p:cNvPr id="78" name="object 78"/>
                <p:cNvSpPr txBox="1"/>
                <p:nvPr/>
              </p:nvSpPr>
              <p:spPr>
                <a:xfrm>
                  <a:off x="1596644" y="1351280"/>
                  <a:ext cx="1524887" cy="452755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12700" marR="508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sz="1400" spc="-5" dirty="0">
                      <a:latin typeface="Caladea"/>
                      <a:cs typeface="Caladea"/>
                    </a:rPr>
                    <a:t>Ame</a:t>
                  </a:r>
                  <a:r>
                    <a:rPr sz="1400" spc="-10" dirty="0">
                      <a:latin typeface="Caladea"/>
                      <a:cs typeface="Caladea"/>
                    </a:rPr>
                    <a:t>n</a:t>
                  </a:r>
                  <a:r>
                    <a:rPr sz="1400" dirty="0">
                      <a:latin typeface="Caladea"/>
                      <a:cs typeface="Caladea"/>
                    </a:rPr>
                    <a:t>dm</a:t>
                  </a:r>
                  <a:r>
                    <a:rPr sz="1400" spc="-5" dirty="0">
                      <a:latin typeface="Caladea"/>
                      <a:cs typeface="Caladea"/>
                    </a:rPr>
                    <a:t>ent  Rules,</a:t>
                  </a:r>
                  <a:r>
                    <a:rPr sz="1400" spc="-55" dirty="0">
                      <a:latin typeface="Caladea"/>
                      <a:cs typeface="Caladea"/>
                    </a:rPr>
                    <a:t> </a:t>
                  </a:r>
                  <a:r>
                    <a:rPr sz="1400" dirty="0">
                      <a:latin typeface="Caladea"/>
                      <a:cs typeface="Caladea"/>
                    </a:rPr>
                    <a:t>2018</a:t>
                  </a:r>
                </a:p>
              </p:txBody>
            </p:sp>
            <p:sp>
              <p:nvSpPr>
                <p:cNvPr id="83" name="object 83"/>
                <p:cNvSpPr txBox="1"/>
                <p:nvPr/>
              </p:nvSpPr>
              <p:spPr>
                <a:xfrm>
                  <a:off x="546303" y="625856"/>
                  <a:ext cx="1368425" cy="452755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12700" marR="508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sz="1400" spc="-10" dirty="0">
                      <a:latin typeface="Caladea"/>
                      <a:cs typeface="Caladea"/>
                    </a:rPr>
                    <a:t>Draft </a:t>
                  </a:r>
                  <a:r>
                    <a:rPr sz="1400" spc="-5" dirty="0">
                      <a:latin typeface="Caladea"/>
                      <a:cs typeface="Caladea"/>
                    </a:rPr>
                    <a:t>notification,  </a:t>
                  </a:r>
                  <a:r>
                    <a:rPr sz="1400" dirty="0">
                      <a:latin typeface="Caladea"/>
                      <a:cs typeface="Caladea"/>
                    </a:rPr>
                    <a:t>2021</a:t>
                  </a:r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1C5DCD-AAD9-4786-9578-3F1386EF22A0}"/>
                </a:ext>
              </a:extLst>
            </p:cNvPr>
            <p:cNvCxnSpPr>
              <a:stCxn id="64" idx="1"/>
            </p:cNvCxnSpPr>
            <p:nvPr/>
          </p:nvCxnSpPr>
          <p:spPr>
            <a:xfrm>
              <a:off x="9105868" y="4605015"/>
              <a:ext cx="872454" cy="212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0A1991-A0FC-49E4-AA45-3D0C403C4542}"/>
              </a:ext>
            </a:extLst>
          </p:cNvPr>
          <p:cNvSpPr txBox="1"/>
          <p:nvPr/>
        </p:nvSpPr>
        <p:spPr>
          <a:xfrm>
            <a:off x="650418" y="0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Roles Of Waste Management</a:t>
            </a:r>
            <a:r>
              <a:rPr lang="en-US" sz="3600" b="1" kern="1200" spc="-2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Agencies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031AB7FB-6DDC-4E61-B465-90E7CDC2877A}"/>
              </a:ext>
            </a:extLst>
          </p:cNvPr>
          <p:cNvSpPr txBox="1"/>
          <p:nvPr/>
        </p:nvSpPr>
        <p:spPr>
          <a:xfrm>
            <a:off x="670705" y="1135738"/>
            <a:ext cx="10905066" cy="54833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63220" marR="6350" indent="-228600">
              <a:lnSpc>
                <a:spcPct val="15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000" spc="5" dirty="0"/>
              <a:t>NGOs, </a:t>
            </a:r>
            <a:r>
              <a:rPr lang="en-US" sz="2000" spc="10" dirty="0"/>
              <a:t>CBOs &amp; </a:t>
            </a:r>
            <a:r>
              <a:rPr lang="en-US" sz="2000" dirty="0"/>
              <a:t>Waste picker </a:t>
            </a:r>
            <a:r>
              <a:rPr lang="en-US" sz="2000" spc="5" dirty="0"/>
              <a:t>associations, individually are responsible for meeting the  </a:t>
            </a:r>
            <a:r>
              <a:rPr lang="en-US" sz="2000" dirty="0"/>
              <a:t>collection, segregation, </a:t>
            </a:r>
            <a:r>
              <a:rPr lang="en-US" sz="2000" spc="5" dirty="0"/>
              <a:t>recovery and recycling; meeting </a:t>
            </a:r>
            <a:r>
              <a:rPr lang="en-US" sz="2000" dirty="0"/>
              <a:t>targets </a:t>
            </a:r>
            <a:r>
              <a:rPr lang="en-US" sz="2000" spc="10" dirty="0"/>
              <a:t>for </a:t>
            </a:r>
            <a:r>
              <a:rPr lang="en-US" sz="2000" spc="5" dirty="0"/>
              <a:t>the </a:t>
            </a:r>
            <a:r>
              <a:rPr lang="en-US" sz="2000" spc="10" dirty="0"/>
              <a:t>PRO </a:t>
            </a:r>
            <a:r>
              <a:rPr lang="en-US" sz="2000" dirty="0"/>
              <a:t>and  </a:t>
            </a:r>
            <a:r>
              <a:rPr lang="en-US" sz="2000" spc="5" dirty="0"/>
              <a:t>Manufacturers and</a:t>
            </a:r>
            <a:r>
              <a:rPr lang="en-US" sz="2000" spc="-5" dirty="0"/>
              <a:t> </a:t>
            </a:r>
            <a:r>
              <a:rPr lang="en-US" sz="2000" dirty="0"/>
              <a:t>Producers.</a:t>
            </a:r>
          </a:p>
          <a:p>
            <a:pPr marL="706120" marR="5080" indent="-228600">
              <a:lnSpc>
                <a:spcPct val="150000"/>
              </a:lnSpc>
              <a:spcBef>
                <a:spcPts val="65"/>
              </a:spcBef>
              <a:buFont typeface="Arial" panose="020B0604020202020204" pitchFamily="34" charset="0"/>
              <a:buChar char="•"/>
            </a:pPr>
            <a:r>
              <a:rPr lang="en-US" sz="2000" spc="5" dirty="0"/>
              <a:t>Establishing support </a:t>
            </a:r>
            <a:r>
              <a:rPr lang="en-US" sz="2000" dirty="0"/>
              <a:t>from LBs </a:t>
            </a:r>
            <a:r>
              <a:rPr lang="en-US" sz="2000" spc="5" dirty="0"/>
              <a:t>for the allocation </a:t>
            </a:r>
            <a:r>
              <a:rPr lang="en-US" sz="2000" spc="10" dirty="0"/>
              <a:t>of </a:t>
            </a:r>
            <a:r>
              <a:rPr lang="en-US" sz="2000" spc="5" dirty="0"/>
              <a:t>space </a:t>
            </a:r>
            <a:r>
              <a:rPr lang="en-US" sz="2000" spc="10" dirty="0"/>
              <a:t>for </a:t>
            </a:r>
            <a:r>
              <a:rPr lang="en-US" sz="2000" spc="5" dirty="0"/>
              <a:t>creating Decentralized dry  waste collection centers and Material Recovery Centre </a:t>
            </a:r>
            <a:r>
              <a:rPr lang="en-US" sz="2000" dirty="0"/>
              <a:t>(MRF), </a:t>
            </a:r>
            <a:r>
              <a:rPr lang="en-US" sz="2000" spc="5" dirty="0"/>
              <a:t>with defined plant </a:t>
            </a:r>
            <a:r>
              <a:rPr lang="en-US" sz="2000" spc="10" dirty="0"/>
              <a:t>&amp;  </a:t>
            </a:r>
            <a:r>
              <a:rPr lang="en-US" sz="2000" spc="5" dirty="0"/>
              <a:t>machinery,</a:t>
            </a:r>
            <a:r>
              <a:rPr lang="en-US" sz="2000" spc="295" dirty="0"/>
              <a:t> </a:t>
            </a:r>
            <a:r>
              <a:rPr lang="en-US" sz="2000" spc="5" dirty="0"/>
              <a:t>infrastructure  </a:t>
            </a:r>
            <a:r>
              <a:rPr lang="en-US" sz="2000" dirty="0"/>
              <a:t>for </a:t>
            </a:r>
            <a:r>
              <a:rPr lang="en-US" sz="2000" spc="5" dirty="0"/>
              <a:t>collecting,  secondary  segregation  and  value  </a:t>
            </a:r>
            <a:r>
              <a:rPr lang="en-US" sz="2000" dirty="0"/>
              <a:t>addition  sufficient </a:t>
            </a:r>
            <a:r>
              <a:rPr lang="en-US" sz="2000" spc="5" dirty="0"/>
              <a:t>volumes </a:t>
            </a:r>
            <a:r>
              <a:rPr lang="en-US" sz="2000" spc="10" dirty="0"/>
              <a:t>of waste </a:t>
            </a:r>
            <a:r>
              <a:rPr lang="en-US" sz="2000" spc="5" dirty="0"/>
              <a:t>using cost-effective business model</a:t>
            </a:r>
            <a:r>
              <a:rPr lang="en-US" sz="2000" spc="-65" dirty="0"/>
              <a:t> </a:t>
            </a:r>
            <a:r>
              <a:rPr lang="en-US" sz="2000" spc="5" dirty="0"/>
              <a:t>arrangements.</a:t>
            </a:r>
            <a:endParaRPr lang="en-US" sz="2000" dirty="0"/>
          </a:p>
          <a:p>
            <a:pPr marL="648970" indent="-228600">
              <a:lnSpc>
                <a:spcPct val="1500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lang="en-US" sz="2000" spc="5" dirty="0"/>
              <a:t>Engage </a:t>
            </a:r>
            <a:r>
              <a:rPr lang="en-US" sz="2000" dirty="0"/>
              <a:t>Waste Pickers </a:t>
            </a:r>
            <a:r>
              <a:rPr lang="en-US" sz="2000" spc="5" dirty="0"/>
              <a:t>(WPs) </a:t>
            </a:r>
            <a:r>
              <a:rPr lang="en-US" sz="2000" dirty="0"/>
              <a:t>and </a:t>
            </a:r>
            <a:r>
              <a:rPr lang="en-US" sz="2000" spc="5" dirty="0"/>
              <a:t>create the opportunity for them to participate in</a:t>
            </a:r>
            <a:r>
              <a:rPr lang="en-US" sz="2000" spc="90" dirty="0"/>
              <a:t> </a:t>
            </a:r>
            <a:r>
              <a:rPr lang="en-US" sz="2000" spc="10" dirty="0"/>
              <a:t>the</a:t>
            </a:r>
            <a:endParaRPr lang="en-US" sz="2000" dirty="0"/>
          </a:p>
          <a:p>
            <a:pPr marL="363220" indent="-228600">
              <a:lnSpc>
                <a:spcPct val="150000"/>
              </a:lnSpc>
              <a:spcBef>
                <a:spcPts val="170"/>
              </a:spcBef>
              <a:buFont typeface="Arial" panose="020B0604020202020204" pitchFamily="34" charset="0"/>
              <a:buChar char="•"/>
            </a:pPr>
            <a:r>
              <a:rPr lang="en-US" sz="2000" spc="5" dirty="0"/>
              <a:t>formalized waste management systems</a:t>
            </a:r>
            <a:r>
              <a:rPr lang="en-US" sz="2000" spc="-30" dirty="0"/>
              <a:t> </a:t>
            </a:r>
            <a:r>
              <a:rPr lang="en-US" sz="2000" spc="5" dirty="0"/>
              <a:t>having:</a:t>
            </a:r>
          </a:p>
          <a:p>
            <a:pPr marL="889000" indent="-228600">
              <a:lnSpc>
                <a:spcPct val="150000"/>
              </a:lnSpc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888365" algn="l"/>
                <a:tab pos="889000" algn="l"/>
              </a:tabLst>
            </a:pPr>
            <a:r>
              <a:rPr lang="en-US" sz="2000" spc="5" dirty="0"/>
              <a:t>Adequate environmental, health and safe working</a:t>
            </a:r>
            <a:r>
              <a:rPr lang="en-US" sz="2000" spc="-10" dirty="0"/>
              <a:t> </a:t>
            </a:r>
            <a:r>
              <a:rPr lang="en-US" sz="2000" spc="5" dirty="0"/>
              <a:t>conditions;</a:t>
            </a:r>
            <a:endParaRPr lang="en-US" sz="2000" dirty="0"/>
          </a:p>
          <a:p>
            <a:pPr marL="889000" indent="-2286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88365" algn="l"/>
                <a:tab pos="889000" algn="l"/>
              </a:tabLst>
            </a:pPr>
            <a:r>
              <a:rPr lang="en-US" sz="2000" spc="5" dirty="0"/>
              <a:t>Occupational recognition, respect </a:t>
            </a:r>
            <a:r>
              <a:rPr lang="en-US" sz="2000" dirty="0"/>
              <a:t>and dignity;</a:t>
            </a:r>
          </a:p>
          <a:p>
            <a:pPr marL="889000" indent="-2286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88365" algn="l"/>
                <a:tab pos="889000" algn="l"/>
              </a:tabLst>
            </a:pPr>
            <a:r>
              <a:rPr lang="en-US" sz="2000" spc="5" dirty="0"/>
              <a:t>Appropriate </a:t>
            </a:r>
            <a:r>
              <a:rPr lang="en-US" sz="2000" dirty="0"/>
              <a:t>and fair </a:t>
            </a:r>
            <a:r>
              <a:rPr lang="en-US" sz="2000" spc="5" dirty="0"/>
              <a:t>business</a:t>
            </a:r>
            <a:r>
              <a:rPr lang="en-US" sz="2000" spc="10" dirty="0"/>
              <a:t> </a:t>
            </a:r>
            <a:r>
              <a:rPr lang="en-US" sz="2000" dirty="0"/>
              <a:t>models;</a:t>
            </a:r>
          </a:p>
          <a:p>
            <a:pPr marL="889000" indent="-2286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88365" algn="l"/>
                <a:tab pos="889000" algn="l"/>
              </a:tabLst>
            </a:pPr>
            <a:r>
              <a:rPr lang="en-US" sz="2000" spc="10" dirty="0"/>
              <a:t>Auditing </a:t>
            </a:r>
            <a:r>
              <a:rPr lang="en-US" sz="2000" spc="5" dirty="0"/>
              <a:t>waste management operations; register MRF- SPCBs, </a:t>
            </a:r>
            <a:r>
              <a:rPr lang="en-US" sz="2000" dirty="0"/>
              <a:t>letter of</a:t>
            </a:r>
            <a:r>
              <a:rPr lang="en-US" sz="2000" spc="10" dirty="0"/>
              <a:t> </a:t>
            </a:r>
            <a:r>
              <a:rPr lang="en-US" sz="2000" spc="5" dirty="0"/>
              <a:t>consent;</a:t>
            </a:r>
            <a:endParaRPr lang="en-US" sz="2000" dirty="0"/>
          </a:p>
          <a:p>
            <a:pPr marL="888365" marR="5715" indent="-228600">
              <a:lnSpc>
                <a:spcPct val="150000"/>
              </a:lnSpc>
              <a:spcBef>
                <a:spcPts val="60"/>
              </a:spcBef>
              <a:buFont typeface="Arial" panose="020B0604020202020204" pitchFamily="34" charset="0"/>
              <a:buChar char="•"/>
              <a:tabLst>
                <a:tab pos="888365" algn="l"/>
                <a:tab pos="889000" algn="l"/>
              </a:tabLst>
            </a:pPr>
            <a:r>
              <a:rPr lang="en-US" sz="2000" spc="5" dirty="0"/>
              <a:t>Promotes communication, </a:t>
            </a:r>
            <a:r>
              <a:rPr lang="en-US" sz="2000" dirty="0"/>
              <a:t>education, Inclusion </a:t>
            </a:r>
            <a:r>
              <a:rPr lang="en-US" sz="2000" spc="5" dirty="0"/>
              <a:t>initiatives for Waste workers </a:t>
            </a:r>
            <a:r>
              <a:rPr lang="en-US" sz="2000" dirty="0"/>
              <a:t>and  </a:t>
            </a:r>
            <a:r>
              <a:rPr lang="en-US" sz="2000" spc="5" dirty="0"/>
              <a:t>other activities involving integration of </a:t>
            </a:r>
            <a:r>
              <a:rPr lang="en-US" sz="2000" dirty="0"/>
              <a:t>Informal sector </a:t>
            </a:r>
            <a:r>
              <a:rPr lang="en-US" sz="2000" spc="5" dirty="0"/>
              <a:t>into </a:t>
            </a:r>
            <a:r>
              <a:rPr lang="en-US" sz="2000" spc="10" dirty="0"/>
              <a:t>the </a:t>
            </a:r>
            <a:r>
              <a:rPr lang="en-US" sz="2000" spc="5" dirty="0"/>
              <a:t>Formal</a:t>
            </a:r>
            <a:r>
              <a:rPr lang="en-US" sz="2000" spc="-5" dirty="0"/>
              <a:t> </a:t>
            </a:r>
            <a:r>
              <a:rPr lang="en-US" sz="2000" spc="5" dirty="0"/>
              <a:t>sector.</a:t>
            </a:r>
            <a:endParaRPr lang="en-US" sz="2000" dirty="0"/>
          </a:p>
          <a:p>
            <a:pPr indent="-228600">
              <a:lnSpc>
                <a:spcPct val="90000"/>
              </a:lnSpc>
              <a:spcBef>
                <a:spcPts val="45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63220" indent="-228600">
              <a:lnSpc>
                <a:spcPct val="90000"/>
              </a:lnSpc>
              <a:spcBef>
                <a:spcPts val="170"/>
              </a:spcBef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00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856E8-F957-431E-85DF-D2B53692E8FF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Role Of CPCB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EC727CE-EC64-40EB-BA43-15B2D70AE990}"/>
              </a:ext>
            </a:extLst>
          </p:cNvPr>
          <p:cNvSpPr txBox="1"/>
          <p:nvPr/>
        </p:nvSpPr>
        <p:spPr>
          <a:xfrm>
            <a:off x="643467" y="1457471"/>
            <a:ext cx="10905066" cy="471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5600" indent="-228600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tabLst>
                <a:tab pos="362585" algn="l"/>
                <a:tab pos="363220" algn="l"/>
              </a:tabLst>
            </a:pPr>
            <a:r>
              <a:rPr lang="en-US" sz="2000" dirty="0"/>
              <a:t>Set up </a:t>
            </a:r>
            <a:r>
              <a:rPr lang="en-US" sz="2000" spc="5" dirty="0"/>
              <a:t>institutional mechanism for management </a:t>
            </a:r>
            <a:r>
              <a:rPr lang="en-US" sz="2000" spc="10" dirty="0"/>
              <a:t>of </a:t>
            </a:r>
            <a:r>
              <a:rPr lang="en-US" sz="2000" spc="5" dirty="0"/>
              <a:t>EPR framework and its</a:t>
            </a:r>
            <a:r>
              <a:rPr lang="en-US" sz="2000" spc="30" dirty="0"/>
              <a:t> </a:t>
            </a:r>
            <a:r>
              <a:rPr lang="en-US" sz="2000" spc="5" dirty="0"/>
              <a:t>implementation.</a:t>
            </a:r>
            <a:endParaRPr lang="en-US" sz="2000" dirty="0"/>
          </a:p>
          <a:p>
            <a:pPr marL="355600" marR="127635" indent="-228600">
              <a:lnSpc>
                <a:spcPct val="150000"/>
              </a:lnSpc>
              <a:spcBef>
                <a:spcPts val="65"/>
              </a:spcBef>
              <a:buFont typeface="Arial" panose="020B0604020202020204" pitchFamily="34" charset="0"/>
              <a:buChar char="•"/>
              <a:tabLst>
                <a:tab pos="362585" algn="l"/>
                <a:tab pos="363220" algn="l"/>
              </a:tabLst>
            </a:pPr>
            <a:r>
              <a:rPr lang="en-US" sz="2000" dirty="0"/>
              <a:t>Facilitates </a:t>
            </a:r>
            <a:r>
              <a:rPr lang="en-US" sz="2000" spc="10" dirty="0"/>
              <a:t>the </a:t>
            </a:r>
            <a:r>
              <a:rPr lang="en-US" sz="2000" spc="5" dirty="0"/>
              <a:t>startup of the </a:t>
            </a:r>
            <a:r>
              <a:rPr lang="en-US" sz="2000" spc="10" dirty="0"/>
              <a:t>PRO </a:t>
            </a:r>
            <a:r>
              <a:rPr lang="en-US" sz="2000" spc="5" dirty="0"/>
              <a:t>Advisory Committee (PROAC) and holding the Project  </a:t>
            </a:r>
            <a:r>
              <a:rPr lang="en-US" sz="2000" dirty="0"/>
              <a:t>Steering </a:t>
            </a:r>
            <a:r>
              <a:rPr lang="en-US" sz="2000" spc="5" dirty="0"/>
              <a:t>and the PRO Advisory</a:t>
            </a:r>
            <a:r>
              <a:rPr lang="en-US" sz="2000" spc="-5" dirty="0"/>
              <a:t> </a:t>
            </a:r>
            <a:r>
              <a:rPr lang="en-US" sz="2000" spc="5" dirty="0"/>
              <a:t>Meetings.</a:t>
            </a:r>
            <a:endParaRPr lang="en-US" sz="2000" dirty="0"/>
          </a:p>
          <a:p>
            <a:pPr marL="706120" marR="64135" indent="-2286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Ensures </a:t>
            </a:r>
            <a:r>
              <a:rPr lang="en-US" sz="2000" spc="5" dirty="0"/>
              <a:t>that </a:t>
            </a:r>
            <a:r>
              <a:rPr lang="en-US" sz="2000" dirty="0"/>
              <a:t>all </a:t>
            </a:r>
            <a:r>
              <a:rPr lang="en-US" sz="2000" spc="5" dirty="0"/>
              <a:t>Manufacturers and PIBOs and their partner PROs upload </a:t>
            </a:r>
            <a:r>
              <a:rPr lang="en-US" sz="2000" spc="10" dirty="0"/>
              <a:t>data </a:t>
            </a:r>
            <a:r>
              <a:rPr lang="en-US" sz="2000" dirty="0"/>
              <a:t>in </a:t>
            </a:r>
            <a:r>
              <a:rPr lang="en-US" sz="2000" spc="10" dirty="0"/>
              <a:t>the </a:t>
            </a:r>
            <a:r>
              <a:rPr lang="en-US" sz="2000" dirty="0"/>
              <a:t>portal.  </a:t>
            </a:r>
            <a:r>
              <a:rPr lang="en-US" sz="2000" spc="5" dirty="0"/>
              <a:t>Devise </a:t>
            </a:r>
            <a:r>
              <a:rPr lang="en-US" sz="2000" dirty="0"/>
              <a:t>penalties </a:t>
            </a:r>
            <a:r>
              <a:rPr lang="en-US" sz="2000" spc="5" dirty="0"/>
              <a:t>to non-complying </a:t>
            </a:r>
            <a:r>
              <a:rPr lang="en-US" sz="2000" spc="10" dirty="0"/>
              <a:t>by </a:t>
            </a:r>
            <a:r>
              <a:rPr lang="en-US" sz="2000" spc="5" dirty="0"/>
              <a:t>Manufacturers and</a:t>
            </a:r>
            <a:r>
              <a:rPr lang="en-US" sz="2000" spc="-25" dirty="0"/>
              <a:t> </a:t>
            </a:r>
            <a:r>
              <a:rPr lang="en-US" sz="2000" spc="5" dirty="0"/>
              <a:t>PIBOs</a:t>
            </a:r>
            <a:endParaRPr lang="en-US" sz="2000" dirty="0"/>
          </a:p>
          <a:p>
            <a:pPr marL="706120" indent="-228600">
              <a:lnSpc>
                <a:spcPct val="150000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r>
              <a:rPr lang="en-US" sz="2000" spc="5" dirty="0"/>
              <a:t>CPCB to assign phased </a:t>
            </a:r>
            <a:r>
              <a:rPr lang="en-US" sz="2000" spc="10" dirty="0"/>
              <a:t>EPR </a:t>
            </a:r>
            <a:r>
              <a:rPr lang="en-US" sz="2000" dirty="0"/>
              <a:t>targets </a:t>
            </a:r>
            <a:r>
              <a:rPr lang="en-US" sz="2000" spc="5" dirty="0"/>
              <a:t>as defined earlier for Manufacturers and</a:t>
            </a:r>
            <a:r>
              <a:rPr lang="en-US" sz="2000" spc="10" dirty="0"/>
              <a:t> </a:t>
            </a:r>
            <a:r>
              <a:rPr lang="en-US" sz="2000" spc="5" dirty="0"/>
              <a:t>PIBOs.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81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845E6-B2B9-41E2-A433-4A23F172157E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Role of </a:t>
            </a:r>
            <a:r>
              <a:rPr lang="en-US" sz="3600" b="1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SPCBs/PCB-UTs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6BFD0D-50DB-4730-B1BE-625464A636BE}"/>
              </a:ext>
            </a:extLst>
          </p:cNvPr>
          <p:cNvSpPr txBox="1"/>
          <p:nvPr/>
        </p:nvSpPr>
        <p:spPr>
          <a:xfrm>
            <a:off x="643467" y="175089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69900" marR="5080" indent="-228600">
              <a:lnSpc>
                <a:spcPct val="15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362585" algn="l"/>
              </a:tabLst>
            </a:pPr>
            <a:r>
              <a:rPr lang="en-US" sz="2000" dirty="0"/>
              <a:t>States and </a:t>
            </a:r>
            <a:r>
              <a:rPr lang="en-US" sz="2000" spc="10" dirty="0"/>
              <a:t>UT PCBs </a:t>
            </a:r>
            <a:r>
              <a:rPr lang="en-US" sz="2000" spc="5" dirty="0"/>
              <a:t>shall </a:t>
            </a:r>
            <a:r>
              <a:rPr lang="en-US" sz="2000" dirty="0"/>
              <a:t>participate </a:t>
            </a:r>
            <a:r>
              <a:rPr lang="en-US" sz="2000" spc="5" dirty="0"/>
              <a:t>in </a:t>
            </a:r>
            <a:r>
              <a:rPr lang="en-US" sz="2000" spc="10" dirty="0"/>
              <a:t>the </a:t>
            </a:r>
            <a:r>
              <a:rPr lang="en-US" sz="2000" spc="5" dirty="0"/>
              <a:t>Meetings of </a:t>
            </a:r>
            <a:r>
              <a:rPr lang="en-US" sz="2000" spc="10" dirty="0"/>
              <a:t>PROA </a:t>
            </a:r>
            <a:r>
              <a:rPr lang="en-US" sz="2000" spc="5" dirty="0"/>
              <a:t>on rotational basis </a:t>
            </a:r>
            <a:r>
              <a:rPr lang="en-US" sz="2000" spc="10" dirty="0"/>
              <a:t>in </a:t>
            </a:r>
            <a:r>
              <a:rPr lang="en-US" sz="2000" dirty="0"/>
              <a:t>sync  </a:t>
            </a:r>
            <a:r>
              <a:rPr lang="en-US" sz="2000" spc="5" dirty="0"/>
              <a:t>with the </a:t>
            </a:r>
            <a:r>
              <a:rPr lang="en-US" sz="2000" spc="10" dirty="0"/>
              <a:t>CPCB</a:t>
            </a:r>
            <a:r>
              <a:rPr lang="en-US" sz="2000" dirty="0"/>
              <a:t> </a:t>
            </a:r>
            <a:r>
              <a:rPr lang="en-US" sz="2000" spc="5" dirty="0"/>
              <a:t>Guidelines</a:t>
            </a:r>
            <a:endParaRPr lang="en-US" sz="2000" dirty="0"/>
          </a:p>
          <a:p>
            <a:pPr marL="820420" indent="-228600">
              <a:lnSpc>
                <a:spcPct val="150000"/>
              </a:lnSpc>
              <a:spcBef>
                <a:spcPts val="155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States shall </a:t>
            </a:r>
            <a:r>
              <a:rPr lang="en-US" sz="2000" spc="5" dirty="0"/>
              <a:t>implement </a:t>
            </a:r>
            <a:r>
              <a:rPr lang="en-US" sz="2000" spc="10" dirty="0"/>
              <a:t>the </a:t>
            </a:r>
            <a:r>
              <a:rPr lang="en-US" sz="2000" spc="5" dirty="0"/>
              <a:t>National </a:t>
            </a:r>
            <a:r>
              <a:rPr lang="en-US" sz="2000" spc="10" dirty="0"/>
              <a:t>EPR </a:t>
            </a:r>
            <a:r>
              <a:rPr lang="en-US" sz="2000" spc="5" dirty="0"/>
              <a:t>guidelines </a:t>
            </a:r>
            <a:r>
              <a:rPr lang="en-US" sz="2000" dirty="0"/>
              <a:t>for </a:t>
            </a:r>
            <a:r>
              <a:rPr lang="en-US" sz="2000" spc="5" dirty="0"/>
              <a:t>Manufacturers </a:t>
            </a:r>
            <a:r>
              <a:rPr lang="en-US" sz="2000" dirty="0"/>
              <a:t>and </a:t>
            </a:r>
            <a:r>
              <a:rPr lang="en-US" sz="2000" spc="10" dirty="0"/>
              <a:t>PBOs </a:t>
            </a:r>
            <a:r>
              <a:rPr lang="en-US" sz="2000" dirty="0"/>
              <a:t>that</a:t>
            </a:r>
            <a:r>
              <a:rPr lang="en-US" sz="2000" spc="50" dirty="0"/>
              <a:t> </a:t>
            </a:r>
            <a:r>
              <a:rPr lang="en-US" sz="2000" spc="5" dirty="0"/>
              <a:t>are </a:t>
            </a:r>
            <a:r>
              <a:rPr lang="en-US" sz="2000" dirty="0"/>
              <a:t>registered with </a:t>
            </a:r>
            <a:r>
              <a:rPr lang="en-US" sz="2000" spc="10" dirty="0"/>
              <a:t>them </a:t>
            </a:r>
            <a:r>
              <a:rPr lang="en-US" sz="2000" spc="5" dirty="0"/>
              <a:t>at the state/UT </a:t>
            </a:r>
            <a:r>
              <a:rPr lang="en-US" sz="2000" dirty="0"/>
              <a:t>level </a:t>
            </a:r>
            <a:r>
              <a:rPr lang="en-US" sz="2000" spc="5" dirty="0"/>
              <a:t>and </a:t>
            </a:r>
            <a:r>
              <a:rPr lang="en-US" sz="2000" spc="10" dirty="0"/>
              <a:t>ensure </a:t>
            </a:r>
            <a:r>
              <a:rPr lang="en-US" sz="2000" spc="5" dirty="0"/>
              <a:t>governance as explained </a:t>
            </a:r>
            <a:r>
              <a:rPr lang="en-US" sz="2000" dirty="0"/>
              <a:t>in </a:t>
            </a:r>
            <a:r>
              <a:rPr lang="en-US" sz="2000" spc="10" dirty="0"/>
              <a:t>the  </a:t>
            </a:r>
            <a:r>
              <a:rPr lang="en-US" sz="2000" spc="5" dirty="0"/>
              <a:t>national/state</a:t>
            </a:r>
            <a:r>
              <a:rPr lang="en-US" sz="2000" spc="-5" dirty="0"/>
              <a:t> </a:t>
            </a:r>
            <a:r>
              <a:rPr lang="en-US" sz="2000" spc="5" dirty="0"/>
              <a:t>framework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55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/>
            <a:r>
              <a:rPr lang="en-US" sz="36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Responsibility </a:t>
            </a:r>
            <a:r>
              <a:rPr lang="en-US" sz="360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of </a:t>
            </a:r>
            <a:r>
              <a:rPr lang="en-US" sz="3600" kern="1200" spc="-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Producers, </a:t>
            </a:r>
            <a:r>
              <a:rPr lang="en-US" sz="36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Importers  </a:t>
            </a:r>
            <a:r>
              <a:rPr lang="en-US" sz="36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 </a:t>
            </a:r>
            <a:r>
              <a:rPr lang="en-US" sz="3600" kern="1200" spc="-2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Brand</a:t>
            </a:r>
            <a:r>
              <a:rPr lang="en-US" sz="3600" kern="1200" spc="-4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Owners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41300" marR="6985" indent="-228600">
              <a:lnSpc>
                <a:spcPct val="150000"/>
              </a:lnSpc>
              <a:spcBef>
                <a:spcPts val="480"/>
              </a:spcBef>
              <a:buFont typeface="Arial" panose="020B0604020202020204" pitchFamily="34" charset="0"/>
              <a:buChar char="•"/>
              <a:tabLst>
                <a:tab pos="241935" algn="l"/>
              </a:tabLst>
            </a:pPr>
            <a:r>
              <a:rPr lang="en-US" sz="2000" spc="-5" dirty="0"/>
              <a:t>Establish a </a:t>
            </a:r>
            <a:r>
              <a:rPr lang="en-US" sz="2000" b="1" spc="-25" dirty="0"/>
              <a:t>system </a:t>
            </a:r>
            <a:r>
              <a:rPr lang="en-US" sz="2000" b="1" spc="-5" dirty="0"/>
              <a:t>for </a:t>
            </a:r>
            <a:r>
              <a:rPr lang="en-US" sz="2000" b="1" spc="-10" dirty="0"/>
              <a:t>collecting  back  </a:t>
            </a:r>
            <a:r>
              <a:rPr lang="en-US" sz="2000" spc="-5" dirty="0"/>
              <a:t>the </a:t>
            </a:r>
            <a:r>
              <a:rPr lang="en-US" sz="2000" spc="-10" dirty="0"/>
              <a:t>plastic  </a:t>
            </a:r>
            <a:r>
              <a:rPr lang="en-US" sz="2000" spc="-20" dirty="0"/>
              <a:t>waste  </a:t>
            </a:r>
            <a:r>
              <a:rPr lang="en-US" sz="2000" spc="-15" dirty="0"/>
              <a:t>generated </a:t>
            </a:r>
            <a:r>
              <a:rPr lang="en-US" sz="2000" spc="-5" dirty="0"/>
              <a:t>due </a:t>
            </a:r>
            <a:r>
              <a:rPr lang="en-US" sz="2000" spc="-15" dirty="0"/>
              <a:t>to </a:t>
            </a:r>
            <a:r>
              <a:rPr lang="en-US" sz="2000" spc="-5" dirty="0"/>
              <a:t>their</a:t>
            </a:r>
            <a:r>
              <a:rPr lang="en-US" sz="2000" spc="35" dirty="0"/>
              <a:t> </a:t>
            </a:r>
            <a:r>
              <a:rPr lang="en-US" sz="2000" spc="-10" dirty="0"/>
              <a:t>products.</a:t>
            </a:r>
            <a:endParaRPr lang="en-US" sz="2000" dirty="0"/>
          </a:p>
          <a:p>
            <a:pPr marL="241300" marR="5080" indent="-228600">
              <a:lnSpc>
                <a:spcPct val="150000"/>
              </a:lnSpc>
              <a:spcBef>
                <a:spcPts val="955"/>
              </a:spcBef>
              <a:buFont typeface="Arial" panose="020B0604020202020204" pitchFamily="34" charset="0"/>
              <a:buChar char="•"/>
              <a:tabLst>
                <a:tab pos="241935" algn="l"/>
              </a:tabLst>
            </a:pPr>
            <a:r>
              <a:rPr lang="en-US" sz="2000" b="1" spc="-10" dirty="0"/>
              <a:t>Action plan </a:t>
            </a:r>
            <a:r>
              <a:rPr lang="en-US" sz="2000" spc="-5" dirty="0"/>
              <a:t>of </a:t>
            </a:r>
            <a:r>
              <a:rPr lang="en-US" sz="2000" dirty="0"/>
              <a:t>collection </a:t>
            </a:r>
            <a:r>
              <a:rPr lang="en-US" sz="2000" spc="-15" dirty="0"/>
              <a:t>to </a:t>
            </a:r>
            <a:r>
              <a:rPr lang="en-US" sz="2000" dirty="0"/>
              <a:t>be </a:t>
            </a:r>
            <a:r>
              <a:rPr lang="en-US" sz="2000" spc="-5" dirty="0"/>
              <a:t>submitted </a:t>
            </a:r>
            <a:r>
              <a:rPr lang="en-US" sz="2000" spc="-15" dirty="0"/>
              <a:t>to </a:t>
            </a:r>
            <a:r>
              <a:rPr lang="en-US" sz="2000" spc="-5" dirty="0"/>
              <a:t>the </a:t>
            </a:r>
            <a:r>
              <a:rPr lang="en-US" sz="2000" spc="-10" dirty="0"/>
              <a:t>State Pollution </a:t>
            </a:r>
            <a:r>
              <a:rPr lang="en-US" sz="2000" spc="595" dirty="0"/>
              <a:t> </a:t>
            </a:r>
            <a:r>
              <a:rPr lang="en-US" sz="2000" spc="-10" dirty="0"/>
              <a:t>Control </a:t>
            </a:r>
            <a:r>
              <a:rPr lang="en-US" sz="2000" spc="-15" dirty="0"/>
              <a:t>Boards </a:t>
            </a:r>
            <a:r>
              <a:rPr lang="en-US" sz="2000" spc="-10" dirty="0"/>
              <a:t>while applying for </a:t>
            </a:r>
            <a:r>
              <a:rPr lang="en-US" sz="2000" spc="-5" dirty="0"/>
              <a:t>Consent </a:t>
            </a:r>
            <a:r>
              <a:rPr lang="en-US" sz="2000" spc="-15" dirty="0"/>
              <a:t>to </a:t>
            </a:r>
            <a:r>
              <a:rPr lang="en-US" sz="2000" spc="-5" dirty="0"/>
              <a:t>Establish or  </a:t>
            </a:r>
            <a:r>
              <a:rPr lang="en-US" sz="2000" spc="-15" dirty="0"/>
              <a:t>Operate </a:t>
            </a:r>
            <a:r>
              <a:rPr lang="en-US" sz="2000" spc="-5" dirty="0"/>
              <a:t>or</a:t>
            </a:r>
            <a:r>
              <a:rPr lang="en-US" sz="2000" spc="10" dirty="0"/>
              <a:t> </a:t>
            </a:r>
            <a:r>
              <a:rPr lang="en-US" sz="2000" spc="-15" dirty="0"/>
              <a:t>Renewal.</a:t>
            </a:r>
            <a:endParaRPr lang="en-US" sz="2000" dirty="0"/>
          </a:p>
          <a:p>
            <a:pPr marL="241300" marR="6985" indent="-228600">
              <a:lnSpc>
                <a:spcPct val="150000"/>
              </a:lnSpc>
              <a:spcBef>
                <a:spcPts val="1005"/>
              </a:spcBef>
              <a:buFont typeface="Arial" panose="020B0604020202020204" pitchFamily="34" charset="0"/>
              <a:buChar char="•"/>
              <a:tabLst>
                <a:tab pos="241935" algn="l"/>
              </a:tabLst>
            </a:pPr>
            <a:r>
              <a:rPr lang="en-US" sz="2000" spc="-20" dirty="0"/>
              <a:t>Brand </a:t>
            </a:r>
            <a:r>
              <a:rPr lang="en-US" sz="2000" spc="-5" dirty="0"/>
              <a:t>Owners </a:t>
            </a:r>
            <a:r>
              <a:rPr lang="en-US" sz="2000" spc="-10" dirty="0"/>
              <a:t>whose </a:t>
            </a:r>
            <a:r>
              <a:rPr lang="en-US" sz="2000" spc="-5" dirty="0"/>
              <a:t>consent has been </a:t>
            </a:r>
            <a:r>
              <a:rPr lang="en-US" sz="2000" spc="-15" dirty="0"/>
              <a:t>renewed before </a:t>
            </a:r>
            <a:r>
              <a:rPr lang="en-US" sz="2000" spc="-5" dirty="0"/>
              <a:t>the  notification of </a:t>
            </a:r>
            <a:r>
              <a:rPr lang="en-US" sz="2000" spc="-10" dirty="0"/>
              <a:t>these </a:t>
            </a:r>
            <a:r>
              <a:rPr lang="en-US" sz="2000" spc="-5" dirty="0"/>
              <a:t>rules i.e. 18.03.2016 shall submit such plan  </a:t>
            </a:r>
            <a:r>
              <a:rPr lang="en-US" sz="2000" spc="-10" dirty="0"/>
              <a:t>within </a:t>
            </a:r>
            <a:r>
              <a:rPr lang="en-US" sz="2000" spc="-5" dirty="0"/>
              <a:t>one </a:t>
            </a:r>
            <a:r>
              <a:rPr lang="en-US" sz="2000" spc="-20" dirty="0"/>
              <a:t>year </a:t>
            </a:r>
            <a:r>
              <a:rPr lang="en-US" sz="2000" spc="-10" dirty="0"/>
              <a:t>from the date </a:t>
            </a:r>
            <a:r>
              <a:rPr lang="en-US" sz="2000" spc="-5" dirty="0"/>
              <a:t>of notification of these </a:t>
            </a:r>
            <a:r>
              <a:rPr lang="en-US" sz="2000" dirty="0"/>
              <a:t>rules </a:t>
            </a:r>
            <a:r>
              <a:rPr lang="en-US" sz="2000" spc="-10" dirty="0"/>
              <a:t>and </a:t>
            </a:r>
            <a:r>
              <a:rPr lang="en-US" sz="2000" spc="595" dirty="0"/>
              <a:t> </a:t>
            </a:r>
            <a:r>
              <a:rPr lang="en-US" sz="2000" spc="-5" dirty="0"/>
              <a:t>implement </a:t>
            </a:r>
            <a:r>
              <a:rPr lang="en-US" sz="2000" spc="-10" dirty="0"/>
              <a:t>with </a:t>
            </a:r>
            <a:r>
              <a:rPr lang="en-US" sz="2000" spc="-20" dirty="0"/>
              <a:t>two years</a:t>
            </a:r>
            <a:r>
              <a:rPr lang="en-US" sz="2000" spc="40" dirty="0"/>
              <a:t> </a:t>
            </a:r>
            <a:r>
              <a:rPr lang="en-US" sz="2000" spc="-35" dirty="0"/>
              <a:t>thereafter.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65100" marR="5080"/>
            <a:r>
              <a:rPr lang="en-US" sz="36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Responsibility </a:t>
            </a:r>
            <a:r>
              <a:rPr lang="en-US" sz="360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of </a:t>
            </a:r>
            <a:r>
              <a:rPr lang="en-US" sz="3600" kern="1200" spc="-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Producers, </a:t>
            </a:r>
            <a:r>
              <a:rPr lang="en-US" sz="36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Importers  </a:t>
            </a: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 </a:t>
            </a:r>
            <a:r>
              <a:rPr lang="en-US" sz="3600" kern="1200" spc="-2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Brand</a:t>
            </a:r>
            <a:r>
              <a:rPr lang="en-US" sz="3600" kern="1200" spc="-4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Owners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467" y="1457471"/>
            <a:ext cx="10905066" cy="471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41300" marR="154305" indent="-228600">
              <a:lnSpc>
                <a:spcPct val="150000"/>
              </a:lnSpc>
              <a:spcBef>
                <a:spcPts val="725"/>
              </a:spcBef>
              <a:buFont typeface="Arial" panose="020B0604020202020204" pitchFamily="34" charset="0"/>
              <a:buChar char="•"/>
              <a:tabLst>
                <a:tab pos="241300" algn="l"/>
                <a:tab pos="2330450" algn="l"/>
              </a:tabLst>
            </a:pPr>
            <a:r>
              <a:rPr lang="en-US" sz="2000" dirty="0"/>
              <a:t>The </a:t>
            </a:r>
            <a:r>
              <a:rPr lang="en-US" sz="2000" spc="-35" dirty="0"/>
              <a:t>producer, </a:t>
            </a:r>
            <a:r>
              <a:rPr lang="en-US" sz="2000" spc="-5" dirty="0"/>
              <a:t>within </a:t>
            </a:r>
            <a:r>
              <a:rPr lang="en-US" sz="2000" dirty="0"/>
              <a:t>a </a:t>
            </a:r>
            <a:r>
              <a:rPr lang="en-US" sz="2000" spc="-5" dirty="0"/>
              <a:t>period </a:t>
            </a:r>
            <a:r>
              <a:rPr lang="en-US" sz="2000" dirty="0"/>
              <a:t>of </a:t>
            </a:r>
            <a:r>
              <a:rPr lang="en-US" sz="2000" spc="-10" dirty="0"/>
              <a:t>three </a:t>
            </a:r>
            <a:r>
              <a:rPr lang="en-US" sz="2000" dirty="0"/>
              <a:t>months </a:t>
            </a:r>
            <a:r>
              <a:rPr lang="en-US" sz="2000" spc="-10" dirty="0"/>
              <a:t>from </a:t>
            </a:r>
            <a:r>
              <a:rPr lang="en-US" sz="2000" spc="-5" dirty="0"/>
              <a:t>the </a:t>
            </a:r>
            <a:r>
              <a:rPr lang="en-US" sz="2000" spc="-10" dirty="0"/>
              <a:t>date </a:t>
            </a:r>
            <a:r>
              <a:rPr lang="en-US" sz="2000" spc="-5" dirty="0"/>
              <a:t>of </a:t>
            </a:r>
            <a:r>
              <a:rPr lang="en-US" sz="2000" dirty="0"/>
              <a:t>final  </a:t>
            </a:r>
            <a:r>
              <a:rPr lang="en-US" sz="2000" spc="-5" dirty="0"/>
              <a:t>publication </a:t>
            </a:r>
            <a:r>
              <a:rPr lang="en-US" sz="2000" dirty="0"/>
              <a:t>of </a:t>
            </a:r>
            <a:r>
              <a:rPr lang="en-US" sz="2000" spc="-5" dirty="0"/>
              <a:t>these </a:t>
            </a:r>
            <a:r>
              <a:rPr lang="en-US" sz="2000" dirty="0"/>
              <a:t>rules in </a:t>
            </a:r>
            <a:r>
              <a:rPr lang="en-US" sz="2000" spc="-5" dirty="0"/>
              <a:t>the </a:t>
            </a:r>
            <a:r>
              <a:rPr lang="en-US" sz="2000" dirty="0"/>
              <a:t>Official </a:t>
            </a:r>
            <a:r>
              <a:rPr lang="en-US" sz="2000" spc="-5" dirty="0"/>
              <a:t>Gazette </a:t>
            </a:r>
            <a:r>
              <a:rPr lang="en-US" sz="2000" dirty="0"/>
              <a:t>shall </a:t>
            </a:r>
            <a:r>
              <a:rPr lang="en-US" sz="2000" spc="-10" dirty="0"/>
              <a:t>apply </a:t>
            </a:r>
            <a:r>
              <a:rPr lang="en-US" sz="2000" spc="-15" dirty="0"/>
              <a:t>to </a:t>
            </a:r>
            <a:r>
              <a:rPr lang="en-US" sz="2000" spc="-5" dirty="0"/>
              <a:t>the Pollution  Control </a:t>
            </a:r>
            <a:r>
              <a:rPr lang="en-US" sz="2000" spc="-10" dirty="0"/>
              <a:t>Board </a:t>
            </a:r>
            <a:r>
              <a:rPr lang="en-US" sz="2000" dirty="0"/>
              <a:t>or </a:t>
            </a:r>
            <a:r>
              <a:rPr lang="en-US" sz="2000" spc="-5" dirty="0"/>
              <a:t>the Pollution Control Committee, as the </a:t>
            </a:r>
            <a:r>
              <a:rPr lang="en-US" sz="2000" dirty="0"/>
              <a:t>case </a:t>
            </a:r>
            <a:r>
              <a:rPr lang="en-US" sz="2000" spc="-15" dirty="0"/>
              <a:t>may </a:t>
            </a:r>
            <a:r>
              <a:rPr lang="en-US" sz="2000" spc="-5" dirty="0"/>
              <a:t>be, </a:t>
            </a:r>
            <a:r>
              <a:rPr lang="en-US" sz="2000" dirty="0"/>
              <a:t>of  </a:t>
            </a:r>
            <a:r>
              <a:rPr lang="en-US" sz="2000" spc="-5" dirty="0"/>
              <a:t>the </a:t>
            </a:r>
            <a:r>
              <a:rPr lang="en-US" sz="2000" spc="-10" dirty="0"/>
              <a:t>States </a:t>
            </a:r>
            <a:r>
              <a:rPr lang="en-US" sz="2000" dirty="0"/>
              <a:t>or </a:t>
            </a:r>
            <a:r>
              <a:rPr lang="en-US" sz="2000" spc="-5" dirty="0"/>
              <a:t>the </a:t>
            </a:r>
            <a:r>
              <a:rPr lang="en-US" sz="2000" dirty="0"/>
              <a:t>Union </a:t>
            </a:r>
            <a:r>
              <a:rPr lang="en-US" sz="2000" spc="-25" dirty="0"/>
              <a:t>Territories </a:t>
            </a:r>
            <a:r>
              <a:rPr lang="en-US" sz="2000" spc="-10" dirty="0"/>
              <a:t>administration </a:t>
            </a:r>
            <a:r>
              <a:rPr lang="en-US" sz="2000" dirty="0"/>
              <a:t>concerned, </a:t>
            </a:r>
            <a:r>
              <a:rPr lang="en-US" sz="2000" spc="-10" dirty="0"/>
              <a:t>for </a:t>
            </a:r>
            <a:r>
              <a:rPr lang="en-US" sz="2000" b="1" spc="-10" dirty="0"/>
              <a:t>grant </a:t>
            </a:r>
            <a:r>
              <a:rPr lang="en-US" sz="2000" b="1" spc="-5" dirty="0"/>
              <a:t>of  </a:t>
            </a:r>
            <a:r>
              <a:rPr lang="en-US" sz="2000" b="1" spc="-10" dirty="0"/>
              <a:t>registration</a:t>
            </a:r>
            <a:r>
              <a:rPr lang="en-US" sz="2000" spc="-10" dirty="0"/>
              <a:t>.	</a:t>
            </a:r>
            <a:r>
              <a:rPr lang="en-US" sz="2000" b="1" dirty="0"/>
              <a:t>Amended</a:t>
            </a:r>
            <a:endParaRPr lang="en-US" sz="2000" dirty="0"/>
          </a:p>
          <a:p>
            <a:pPr marL="231775" indent="-228600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9605645" algn="l"/>
              </a:tabLst>
            </a:pPr>
            <a:r>
              <a:rPr lang="en-US" sz="2000" b="1" spc="-20" dirty="0"/>
              <a:t>to </a:t>
            </a:r>
            <a:r>
              <a:rPr lang="en-US" sz="2000" b="1" spc="-10" dirty="0"/>
              <a:t>CPCB </a:t>
            </a:r>
            <a:r>
              <a:rPr lang="en-US" sz="2000" b="1" spc="-5" dirty="0"/>
              <a:t>if </a:t>
            </a:r>
            <a:r>
              <a:rPr lang="en-US" sz="2000" b="1" spc="-10" dirty="0"/>
              <a:t>operating </a:t>
            </a:r>
            <a:r>
              <a:rPr lang="en-US" sz="2000" b="1" spc="-5" dirty="0"/>
              <a:t>in </a:t>
            </a:r>
            <a:r>
              <a:rPr lang="en-US" sz="2000" b="1" dirty="0"/>
              <a:t>&gt; 2 </a:t>
            </a:r>
            <a:r>
              <a:rPr lang="en-US" sz="2000" b="1" spc="-10" dirty="0"/>
              <a:t>states </a:t>
            </a:r>
            <a:r>
              <a:rPr lang="en-US" sz="2000" b="1" spc="-5" dirty="0"/>
              <a:t>and </a:t>
            </a:r>
            <a:r>
              <a:rPr lang="en-US" sz="2000" b="1" spc="-20" dirty="0"/>
              <a:t>to </a:t>
            </a:r>
            <a:r>
              <a:rPr lang="en-US" sz="2000" b="1" spc="-10" dirty="0"/>
              <a:t>SPCB </a:t>
            </a:r>
            <a:r>
              <a:rPr lang="en-US" sz="2000" b="1" spc="-5" dirty="0"/>
              <a:t>if </a:t>
            </a:r>
            <a:r>
              <a:rPr lang="en-US" sz="2000" b="1" spc="-10" dirty="0"/>
              <a:t>operating</a:t>
            </a:r>
            <a:r>
              <a:rPr lang="en-US" sz="2000" b="1" spc="70" dirty="0"/>
              <a:t> </a:t>
            </a:r>
            <a:r>
              <a:rPr lang="en-US" sz="2000" b="1" spc="-5" dirty="0"/>
              <a:t>in</a:t>
            </a:r>
            <a:r>
              <a:rPr lang="en-US" sz="2000" b="1" spc="55" dirty="0"/>
              <a:t> </a:t>
            </a:r>
            <a:r>
              <a:rPr lang="en-US" sz="2000" b="1" u="heavy" dirty="0">
                <a:uFill>
                  <a:solidFill>
                    <a:srgbClr val="6F2F9F"/>
                  </a:solidFill>
                </a:uFill>
              </a:rPr>
              <a:t>&lt; </a:t>
            </a:r>
            <a:r>
              <a:rPr lang="en-US" sz="2000" b="1" dirty="0"/>
              <a:t>2</a:t>
            </a:r>
            <a:r>
              <a:rPr lang="en-US" sz="2000" b="1" spc="-75" dirty="0"/>
              <a:t> </a:t>
            </a:r>
            <a:r>
              <a:rPr lang="en-US" sz="2000" b="1" spc="-5" dirty="0"/>
              <a:t>states.</a:t>
            </a:r>
            <a:endParaRPr lang="en-US" sz="2000" dirty="0"/>
          </a:p>
          <a:p>
            <a:pPr indent="-228600">
              <a:lnSpc>
                <a:spcPct val="150000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41300" marR="5080" indent="-2286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000" dirty="0"/>
              <a:t>No </a:t>
            </a:r>
            <a:r>
              <a:rPr lang="en-US" sz="2000" spc="-10" dirty="0"/>
              <a:t>producer </a:t>
            </a:r>
            <a:r>
              <a:rPr lang="en-US" sz="2000" spc="-5" dirty="0"/>
              <a:t>shall on and </a:t>
            </a:r>
            <a:r>
              <a:rPr lang="en-US" sz="2000" spc="-10" dirty="0"/>
              <a:t>after </a:t>
            </a:r>
            <a:r>
              <a:rPr lang="en-US" sz="2000" spc="-5" dirty="0"/>
              <a:t>the </a:t>
            </a:r>
            <a:r>
              <a:rPr lang="en-US" sz="2000" spc="-10" dirty="0"/>
              <a:t>expiry </a:t>
            </a:r>
            <a:r>
              <a:rPr lang="en-US" sz="2000" spc="-5" dirty="0"/>
              <a:t>of </a:t>
            </a:r>
            <a:r>
              <a:rPr lang="en-US" sz="2000" dirty="0"/>
              <a:t>a </a:t>
            </a:r>
            <a:r>
              <a:rPr lang="en-US" sz="2000" spc="-10" dirty="0"/>
              <a:t>period </a:t>
            </a:r>
            <a:r>
              <a:rPr lang="en-US" sz="2000" spc="-5" dirty="0"/>
              <a:t>of Six Months </a:t>
            </a:r>
            <a:r>
              <a:rPr lang="en-US" sz="2000" spc="-20" dirty="0"/>
              <a:t>from  </a:t>
            </a:r>
            <a:r>
              <a:rPr lang="en-US" sz="2000" spc="-5" dirty="0"/>
              <a:t>the</a:t>
            </a:r>
            <a:r>
              <a:rPr lang="en-US" sz="2000" spc="560" dirty="0"/>
              <a:t> </a:t>
            </a:r>
            <a:r>
              <a:rPr lang="en-US" sz="2000" spc="-10" dirty="0"/>
              <a:t>date </a:t>
            </a:r>
            <a:r>
              <a:rPr lang="en-US" sz="2000" spc="-5" dirty="0"/>
              <a:t>of  </a:t>
            </a:r>
            <a:r>
              <a:rPr lang="en-US" sz="2000" dirty="0"/>
              <a:t>final </a:t>
            </a:r>
            <a:r>
              <a:rPr lang="en-US" sz="2000" spc="-5" dirty="0"/>
              <a:t>publication  of  </a:t>
            </a:r>
            <a:r>
              <a:rPr lang="en-US" sz="2000" spc="-10" dirty="0"/>
              <a:t>these </a:t>
            </a:r>
            <a:r>
              <a:rPr lang="en-US" sz="2000" dirty="0"/>
              <a:t>rules </a:t>
            </a:r>
            <a:r>
              <a:rPr lang="en-US" sz="2000" spc="-5" dirty="0"/>
              <a:t>in  the  </a:t>
            </a:r>
            <a:r>
              <a:rPr lang="en-US" sz="2000" dirty="0"/>
              <a:t>Official </a:t>
            </a:r>
            <a:r>
              <a:rPr lang="en-US" sz="2000" spc="-5" dirty="0"/>
              <a:t>Gazette  </a:t>
            </a:r>
            <a:r>
              <a:rPr lang="en-US" sz="2000" spc="-10" dirty="0"/>
              <a:t>manufacture </a:t>
            </a:r>
            <a:r>
              <a:rPr lang="en-US" sz="2000" spc="-5" dirty="0"/>
              <a:t>or </a:t>
            </a:r>
            <a:r>
              <a:rPr lang="en-US" sz="2000" spc="-10" dirty="0"/>
              <a:t>use </a:t>
            </a:r>
            <a:r>
              <a:rPr lang="en-US" sz="2000" spc="-20" dirty="0"/>
              <a:t>any </a:t>
            </a:r>
            <a:r>
              <a:rPr lang="en-US" sz="2000" spc="-5" dirty="0"/>
              <a:t>plastic or </a:t>
            </a:r>
            <a:r>
              <a:rPr lang="en-US" sz="2000" spc="-15" dirty="0"/>
              <a:t>multi-layered </a:t>
            </a:r>
            <a:r>
              <a:rPr lang="en-US" sz="2000" spc="-5" dirty="0"/>
              <a:t>packaging </a:t>
            </a:r>
            <a:r>
              <a:rPr lang="en-US" sz="2000" spc="-15" dirty="0"/>
              <a:t>for </a:t>
            </a:r>
            <a:r>
              <a:rPr lang="en-US" sz="2000" spc="-5" dirty="0"/>
              <a:t>packaging </a:t>
            </a:r>
            <a:r>
              <a:rPr lang="en-US" sz="2000" spc="10" dirty="0"/>
              <a:t>of  </a:t>
            </a:r>
            <a:r>
              <a:rPr lang="en-US" sz="2000" spc="-5" dirty="0"/>
              <a:t>commodities without</a:t>
            </a:r>
            <a:r>
              <a:rPr lang="en-US" sz="2000" spc="560" dirty="0"/>
              <a:t> </a:t>
            </a:r>
            <a:r>
              <a:rPr lang="en-US" sz="2000" spc="-15" dirty="0"/>
              <a:t>registration from </a:t>
            </a:r>
            <a:r>
              <a:rPr lang="en-US" sz="2000" spc="-5" dirty="0"/>
              <a:t>the  concerned </a:t>
            </a:r>
            <a:r>
              <a:rPr lang="en-US" sz="2000" spc="-10" dirty="0"/>
              <a:t>State </a:t>
            </a:r>
            <a:r>
              <a:rPr lang="en-US" sz="2000" spc="-15" dirty="0"/>
              <a:t>Pollution  </a:t>
            </a:r>
            <a:r>
              <a:rPr lang="en-US" sz="2000" spc="-10" dirty="0"/>
              <a:t>Control Board </a:t>
            </a:r>
            <a:r>
              <a:rPr lang="en-US" sz="2000" spc="-5" dirty="0"/>
              <a:t>or the Pollution </a:t>
            </a:r>
            <a:r>
              <a:rPr lang="en-US" sz="2000" spc="-10" dirty="0"/>
              <a:t>Control</a:t>
            </a:r>
            <a:r>
              <a:rPr lang="en-US" sz="2000" spc="-100" dirty="0"/>
              <a:t> </a:t>
            </a:r>
            <a:r>
              <a:rPr lang="en-US" sz="2000" spc="-5" dirty="0"/>
              <a:t>Committees.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913468" y="365125"/>
            <a:ext cx="94403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65100" marR="5080"/>
            <a:r>
              <a:rPr lang="en-US" sz="42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Responsibility </a:t>
            </a:r>
            <a:r>
              <a:rPr lang="en-US" sz="420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of </a:t>
            </a:r>
            <a:r>
              <a:rPr lang="en-US" sz="4200" kern="1200" spc="-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Producers, </a:t>
            </a:r>
            <a:r>
              <a:rPr lang="en-US" sz="42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Importers  </a:t>
            </a: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 </a:t>
            </a:r>
            <a:r>
              <a:rPr lang="en-US" sz="4200" kern="1200" spc="-2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Brand</a:t>
            </a:r>
            <a:r>
              <a:rPr lang="en-US" sz="4200" kern="1200" spc="-4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Owners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0330B1-AAAC-427D-8A95-40380162B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Truck">
            <a:extLst>
              <a:ext uri="{FF2B5EF4-FFF2-40B4-BE49-F238E27FC236}">
                <a16:creationId xmlns:a16="http://schemas.microsoft.com/office/drawing/2014/main" id="{243C5611-4E3D-56FA-C431-B7B36874E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570706"/>
            <a:ext cx="914400" cy="914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41300" marR="5080" indent="-228600">
              <a:lnSpc>
                <a:spcPct val="150000"/>
              </a:lnSpc>
              <a:spcBef>
                <a:spcPts val="430"/>
              </a:spcBef>
              <a:buFont typeface="Arial" panose="020B0604020202020204" pitchFamily="34" charset="0"/>
              <a:buChar char="•"/>
              <a:tabLst>
                <a:tab pos="241935" algn="l"/>
              </a:tabLst>
            </a:pPr>
            <a:r>
              <a:rPr lang="en-US" spc="-25" dirty="0"/>
              <a:t>Every </a:t>
            </a:r>
            <a:r>
              <a:rPr lang="en-US" spc="-10" dirty="0"/>
              <a:t>producer </a:t>
            </a:r>
            <a:r>
              <a:rPr lang="en-US" spc="-5" dirty="0"/>
              <a:t>shall maintain a </a:t>
            </a:r>
            <a:r>
              <a:rPr lang="en-US" b="1" spc="-20" dirty="0"/>
              <a:t>record </a:t>
            </a:r>
            <a:r>
              <a:rPr lang="en-US" b="1" spc="-5" dirty="0"/>
              <a:t>of details of </a:t>
            </a:r>
            <a:r>
              <a:rPr lang="en-US" b="1" spc="-10" dirty="0"/>
              <a:t>the </a:t>
            </a:r>
            <a:r>
              <a:rPr lang="en-US" b="1" spc="-5" dirty="0"/>
              <a:t>person  </a:t>
            </a:r>
            <a:r>
              <a:rPr lang="en-US" b="1" spc="-10" dirty="0"/>
              <a:t>engaged</a:t>
            </a:r>
            <a:r>
              <a:rPr lang="en-US" b="1" spc="595" dirty="0"/>
              <a:t> </a:t>
            </a:r>
            <a:r>
              <a:rPr lang="en-US" b="1" spc="-5" dirty="0"/>
              <a:t>in </a:t>
            </a:r>
            <a:r>
              <a:rPr lang="en-US" b="1" spc="-15" dirty="0"/>
              <a:t>supply </a:t>
            </a:r>
            <a:r>
              <a:rPr lang="en-US" b="1" dirty="0"/>
              <a:t>of </a:t>
            </a:r>
            <a:r>
              <a:rPr lang="en-US" b="1" spc="-5" dirty="0"/>
              <a:t>plastic used </a:t>
            </a:r>
            <a:r>
              <a:rPr lang="en-US" b="1" dirty="0"/>
              <a:t>as </a:t>
            </a:r>
            <a:r>
              <a:rPr lang="en-US" b="1" spc="-45" dirty="0"/>
              <a:t>raw </a:t>
            </a:r>
            <a:r>
              <a:rPr lang="en-US" b="1" spc="-10" dirty="0"/>
              <a:t>material </a:t>
            </a:r>
            <a:r>
              <a:rPr lang="en-US" spc="-40" dirty="0"/>
              <a:t>to  </a:t>
            </a:r>
            <a:r>
              <a:rPr lang="en-US" spc="-15" dirty="0"/>
              <a:t>manufacture </a:t>
            </a:r>
            <a:r>
              <a:rPr lang="en-US" spc="-5" dirty="0"/>
              <a:t>carry bags or plastic sheet or </a:t>
            </a:r>
            <a:r>
              <a:rPr lang="en-US" spc="-20" dirty="0"/>
              <a:t>like </a:t>
            </a:r>
            <a:r>
              <a:rPr lang="en-US" spc="-5" dirty="0"/>
              <a:t>or </a:t>
            </a:r>
            <a:r>
              <a:rPr lang="en-US" spc="-20" dirty="0"/>
              <a:t>cover </a:t>
            </a:r>
            <a:r>
              <a:rPr lang="en-US" spc="-10" dirty="0"/>
              <a:t>made </a:t>
            </a:r>
            <a:r>
              <a:rPr lang="en-US" spc="-5" dirty="0"/>
              <a:t>of  plastic sheet or </a:t>
            </a:r>
            <a:r>
              <a:rPr lang="en-US" spc="-20" dirty="0"/>
              <a:t>multi-layered</a:t>
            </a:r>
            <a:r>
              <a:rPr lang="en-US" spc="30" dirty="0"/>
              <a:t> </a:t>
            </a:r>
            <a:r>
              <a:rPr lang="en-US" spc="-10" dirty="0"/>
              <a:t>packaging.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WP Deal Coupon | Shop PWP | Buy Now">
            <a:extLst>
              <a:ext uri="{FF2B5EF4-FFF2-40B4-BE49-F238E27FC236}">
                <a16:creationId xmlns:a16="http://schemas.microsoft.com/office/drawing/2014/main" id="{C1E9B050-06A2-E4E8-142A-5715781CF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8667" r="17999" b="28666"/>
          <a:stretch/>
        </p:blipFill>
        <p:spPr bwMode="auto">
          <a:xfrm>
            <a:off x="305826" y="759032"/>
            <a:ext cx="914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878AB25-1002-EB64-9827-45C050F86663}"/>
              </a:ext>
            </a:extLst>
          </p:cNvPr>
          <p:cNvGrpSpPr/>
          <p:nvPr/>
        </p:nvGrpSpPr>
        <p:grpSpPr>
          <a:xfrm>
            <a:off x="1905000" y="763369"/>
            <a:ext cx="1600200" cy="584775"/>
            <a:chOff x="1905000" y="763369"/>
            <a:chExt cx="1600200" cy="584775"/>
          </a:xfrm>
        </p:grpSpPr>
        <p:pic>
          <p:nvPicPr>
            <p:cNvPr id="3" name="Graphic 2" descr="Clipboard Checked outline">
              <a:extLst>
                <a:ext uri="{FF2B5EF4-FFF2-40B4-BE49-F238E27FC236}">
                  <a16:creationId xmlns:a16="http://schemas.microsoft.com/office/drawing/2014/main" id="{F48B9737-BEF5-FFE5-FE29-E0713EB04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05000" y="800100"/>
              <a:ext cx="533400" cy="533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A1B3E9-29E7-4F1B-226A-52D79C8941E8}"/>
                </a:ext>
              </a:extLst>
            </p:cNvPr>
            <p:cNvSpPr txBox="1"/>
            <p:nvPr/>
          </p:nvSpPr>
          <p:spPr>
            <a:xfrm>
              <a:off x="2286000" y="763369"/>
              <a:ext cx="1219200" cy="58477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b="1" dirty="0"/>
                <a:t>Post Approval</a:t>
              </a:r>
              <a:endParaRPr lang="en-IN" sz="16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FFCADB-C25F-DAE1-0345-F40ECC67B17C}"/>
              </a:ext>
            </a:extLst>
          </p:cNvPr>
          <p:cNvGrpSpPr/>
          <p:nvPr/>
        </p:nvGrpSpPr>
        <p:grpSpPr>
          <a:xfrm>
            <a:off x="4324350" y="762000"/>
            <a:ext cx="2305050" cy="684431"/>
            <a:chOff x="4324350" y="762000"/>
            <a:chExt cx="2305050" cy="684431"/>
          </a:xfrm>
        </p:grpSpPr>
        <p:pic>
          <p:nvPicPr>
            <p:cNvPr id="8" name="Graphic 7" descr="Inbox with solid fill">
              <a:extLst>
                <a:ext uri="{FF2B5EF4-FFF2-40B4-BE49-F238E27FC236}">
                  <a16:creationId xmlns:a16="http://schemas.microsoft.com/office/drawing/2014/main" id="{34862737-07BC-3A30-5A4C-D4E28D096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24350" y="762000"/>
              <a:ext cx="838200" cy="64633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51E8A2-DD48-1307-3927-3398F8650C8C}"/>
                </a:ext>
              </a:extLst>
            </p:cNvPr>
            <p:cNvSpPr txBox="1"/>
            <p:nvPr/>
          </p:nvSpPr>
          <p:spPr>
            <a:xfrm>
              <a:off x="5105400" y="800100"/>
              <a:ext cx="1524000" cy="646331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b="1" dirty="0"/>
                <a:t>SPCB Will get Physical Audit Verification Request</a:t>
              </a:r>
              <a:endParaRPr lang="en-IN" sz="1200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15FBB3-D8AB-79B5-77BB-22568A602833}"/>
              </a:ext>
            </a:extLst>
          </p:cNvPr>
          <p:cNvGrpSpPr/>
          <p:nvPr/>
        </p:nvGrpSpPr>
        <p:grpSpPr>
          <a:xfrm>
            <a:off x="7334250" y="808940"/>
            <a:ext cx="2724150" cy="685800"/>
            <a:chOff x="7334250" y="808940"/>
            <a:chExt cx="2724150" cy="685800"/>
          </a:xfrm>
        </p:grpSpPr>
        <p:pic>
          <p:nvPicPr>
            <p:cNvPr id="1028" name="Picture 4" descr="Types of Audit in India | Audit Applicability for Companies">
              <a:extLst>
                <a:ext uri="{FF2B5EF4-FFF2-40B4-BE49-F238E27FC236}">
                  <a16:creationId xmlns:a16="http://schemas.microsoft.com/office/drawing/2014/main" id="{AD85EF87-F380-12D8-E5AD-6860E1DAF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4250" y="808940"/>
              <a:ext cx="14097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8C4724-EACC-B022-09D1-132AECF4BFC4}"/>
                </a:ext>
              </a:extLst>
            </p:cNvPr>
            <p:cNvSpPr txBox="1"/>
            <p:nvPr/>
          </p:nvSpPr>
          <p:spPr>
            <a:xfrm>
              <a:off x="8534400" y="848380"/>
              <a:ext cx="152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By SPCB officials on Premises </a:t>
              </a:r>
              <a:endParaRPr lang="en-IN" sz="1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C68B15-99A9-FF94-677F-41005BDD50F4}"/>
              </a:ext>
            </a:extLst>
          </p:cNvPr>
          <p:cNvGrpSpPr/>
          <p:nvPr/>
        </p:nvGrpSpPr>
        <p:grpSpPr>
          <a:xfrm>
            <a:off x="10293816" y="762000"/>
            <a:ext cx="1676400" cy="830997"/>
            <a:chOff x="10287000" y="812533"/>
            <a:chExt cx="1676400" cy="830997"/>
          </a:xfrm>
        </p:grpSpPr>
        <p:pic>
          <p:nvPicPr>
            <p:cNvPr id="14" name="Graphic 13" descr="Document with solid fill">
              <a:extLst>
                <a:ext uri="{FF2B5EF4-FFF2-40B4-BE49-F238E27FC236}">
                  <a16:creationId xmlns:a16="http://schemas.microsoft.com/office/drawing/2014/main" id="{8DA2A61B-3DF7-061A-8542-4FA71BC41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287000" y="874930"/>
              <a:ext cx="533400" cy="68579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8D7179-53B8-D836-43CB-C2D862AE5E71}"/>
                </a:ext>
              </a:extLst>
            </p:cNvPr>
            <p:cNvSpPr txBox="1"/>
            <p:nvPr/>
          </p:nvSpPr>
          <p:spPr>
            <a:xfrm>
              <a:off x="10733372" y="812533"/>
              <a:ext cx="1230028" cy="830997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b="1" dirty="0"/>
                <a:t>Detail of Audit Form Will be Filled on premises</a:t>
              </a:r>
              <a:endParaRPr lang="en-IN" sz="1200" b="1" dirty="0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DA2AA0-1F1E-2383-92E0-C1EC074D208B}"/>
              </a:ext>
            </a:extLst>
          </p:cNvPr>
          <p:cNvCxnSpPr>
            <a:stCxn id="1026" idx="3"/>
            <a:endCxn id="3" idx="1"/>
          </p:cNvCxnSpPr>
          <p:nvPr/>
        </p:nvCxnSpPr>
        <p:spPr>
          <a:xfrm>
            <a:off x="1220226" y="1063832"/>
            <a:ext cx="684774" cy="29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A74CE4-1390-B60A-79EA-DB8875EC3F2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600450" y="1085165"/>
            <a:ext cx="723900" cy="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4D5C8-A7A7-3513-D92B-FB84D9698B66}"/>
              </a:ext>
            </a:extLst>
          </p:cNvPr>
          <p:cNvCxnSpPr>
            <a:cxnSpLocks/>
          </p:cNvCxnSpPr>
          <p:nvPr/>
        </p:nvCxnSpPr>
        <p:spPr>
          <a:xfrm>
            <a:off x="6755934" y="1143000"/>
            <a:ext cx="704850" cy="8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6FE050-A6FE-C8BB-C388-25E707CC2F21}"/>
              </a:ext>
            </a:extLst>
          </p:cNvPr>
          <p:cNvCxnSpPr>
            <a:cxnSpLocks/>
          </p:cNvCxnSpPr>
          <p:nvPr/>
        </p:nvCxnSpPr>
        <p:spPr>
          <a:xfrm>
            <a:off x="9753600" y="1151840"/>
            <a:ext cx="609600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72C9AC3-01C0-28BF-946A-726E7480C88D}"/>
              </a:ext>
            </a:extLst>
          </p:cNvPr>
          <p:cNvCxnSpPr>
            <a:cxnSpLocks/>
          </p:cNvCxnSpPr>
          <p:nvPr/>
        </p:nvCxnSpPr>
        <p:spPr>
          <a:xfrm>
            <a:off x="11125200" y="1592997"/>
            <a:ext cx="0" cy="7620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416427C-C90D-DC66-96BF-97742A34D2EE}"/>
              </a:ext>
            </a:extLst>
          </p:cNvPr>
          <p:cNvSpPr/>
          <p:nvPr/>
        </p:nvSpPr>
        <p:spPr>
          <a:xfrm>
            <a:off x="9900292" y="2354998"/>
            <a:ext cx="2069924" cy="107400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0" name="Picture 6" descr="26,872 Verification Stock Photos, Pictures &amp; Royalty-Free Images - iStock">
            <a:extLst>
              <a:ext uri="{FF2B5EF4-FFF2-40B4-BE49-F238E27FC236}">
                <a16:creationId xmlns:a16="http://schemas.microsoft.com/office/drawing/2014/main" id="{029BE235-D20D-A033-1832-E2B4A6EE5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426" y="2471766"/>
            <a:ext cx="837548" cy="82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8577C72-E6FD-EB0A-5E43-918A3211A565}"/>
              </a:ext>
            </a:extLst>
          </p:cNvPr>
          <p:cNvSpPr txBox="1"/>
          <p:nvPr/>
        </p:nvSpPr>
        <p:spPr>
          <a:xfrm>
            <a:off x="10740188" y="2454840"/>
            <a:ext cx="12300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Once Physical Verification is completed</a:t>
            </a:r>
            <a:endParaRPr lang="en-IN" sz="14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BADFE6-78F8-161E-751C-EBAE1B3DD7CA}"/>
              </a:ext>
            </a:extLst>
          </p:cNvPr>
          <p:cNvCxnSpPr>
            <a:cxnSpLocks/>
            <a:stCxn id="32" idx="3"/>
          </p:cNvCxnSpPr>
          <p:nvPr/>
        </p:nvCxnSpPr>
        <p:spPr>
          <a:xfrm flipH="1">
            <a:off x="6297232" y="2981238"/>
            <a:ext cx="1344527" cy="280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57895F8-A1B8-F635-8CEE-BE71E2989FA2}"/>
              </a:ext>
            </a:extLst>
          </p:cNvPr>
          <p:cNvSpPr txBox="1"/>
          <p:nvPr/>
        </p:nvSpPr>
        <p:spPr>
          <a:xfrm>
            <a:off x="6574959" y="2719628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SMS Sent to PWP</a:t>
            </a:r>
            <a:endParaRPr lang="en-IN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10AC1E-90E2-2AD9-697D-D0727AB080F0}"/>
              </a:ext>
            </a:extLst>
          </p:cNvPr>
          <p:cNvGrpSpPr/>
          <p:nvPr/>
        </p:nvGrpSpPr>
        <p:grpSpPr>
          <a:xfrm>
            <a:off x="4056243" y="2491197"/>
            <a:ext cx="2240989" cy="957233"/>
            <a:chOff x="5943600" y="2471766"/>
            <a:chExt cx="2240989" cy="957233"/>
          </a:xfrm>
        </p:grpSpPr>
        <p:sp>
          <p:nvSpPr>
            <p:cNvPr id="33" name="Flowchart: Terminator 32">
              <a:extLst>
                <a:ext uri="{FF2B5EF4-FFF2-40B4-BE49-F238E27FC236}">
                  <a16:creationId xmlns:a16="http://schemas.microsoft.com/office/drawing/2014/main" id="{21990078-7C3B-7CB8-DD05-DB516CF2C2EB}"/>
                </a:ext>
              </a:extLst>
            </p:cNvPr>
            <p:cNvSpPr/>
            <p:nvPr/>
          </p:nvSpPr>
          <p:spPr>
            <a:xfrm>
              <a:off x="5943600" y="2471766"/>
              <a:ext cx="2240989" cy="957233"/>
            </a:xfrm>
            <a:prstGeom prst="flowChartTerminator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32" name="Picture 8" descr="Inside Galaxy: accessibility">
              <a:extLst>
                <a:ext uri="{FF2B5EF4-FFF2-40B4-BE49-F238E27FC236}">
                  <a16:creationId xmlns:a16="http://schemas.microsoft.com/office/drawing/2014/main" id="{21E6BB2D-4A83-6993-0932-DE36589B5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703400"/>
              <a:ext cx="857250" cy="532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515F6E-ABFA-99EE-B709-82BB975E6F15}"/>
                </a:ext>
              </a:extLst>
            </p:cNvPr>
            <p:cNvSpPr txBox="1"/>
            <p:nvPr/>
          </p:nvSpPr>
          <p:spPr>
            <a:xfrm>
              <a:off x="6755934" y="2630389"/>
              <a:ext cx="12450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Certificate Option will be Enabled</a:t>
              </a:r>
              <a:endParaRPr lang="en-IN" sz="1400" b="1" dirty="0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4285BB-54AC-FAAE-1332-AF54DF56D199}"/>
              </a:ext>
            </a:extLst>
          </p:cNvPr>
          <p:cNvCxnSpPr>
            <a:cxnSpLocks/>
          </p:cNvCxnSpPr>
          <p:nvPr/>
        </p:nvCxnSpPr>
        <p:spPr>
          <a:xfrm flipH="1">
            <a:off x="2772058" y="2947792"/>
            <a:ext cx="1240051" cy="1099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8DB01E1-57EB-D5C9-D1D3-264400EC8D8A}"/>
              </a:ext>
            </a:extLst>
          </p:cNvPr>
          <p:cNvGrpSpPr/>
          <p:nvPr/>
        </p:nvGrpSpPr>
        <p:grpSpPr>
          <a:xfrm>
            <a:off x="583887" y="2520114"/>
            <a:ext cx="2379874" cy="950389"/>
            <a:chOff x="3048000" y="2477242"/>
            <a:chExt cx="2379874" cy="950389"/>
          </a:xfrm>
        </p:grpSpPr>
        <p:sp>
          <p:nvSpPr>
            <p:cNvPr id="40" name="Rectangle: Diagonal Corners Rounded 39">
              <a:extLst>
                <a:ext uri="{FF2B5EF4-FFF2-40B4-BE49-F238E27FC236}">
                  <a16:creationId xmlns:a16="http://schemas.microsoft.com/office/drawing/2014/main" id="{974E7AB5-08A5-3054-0664-232E8F5385AB}"/>
                </a:ext>
              </a:extLst>
            </p:cNvPr>
            <p:cNvSpPr/>
            <p:nvPr/>
          </p:nvSpPr>
          <p:spPr>
            <a:xfrm>
              <a:off x="3048000" y="2477242"/>
              <a:ext cx="2188171" cy="950389"/>
            </a:xfrm>
            <a:prstGeom prst="round2Diag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34" name="Picture 10" descr="Premium Vector | Certificate icon with ribbon and medal in a flat design">
              <a:extLst>
                <a:ext uri="{FF2B5EF4-FFF2-40B4-BE49-F238E27FC236}">
                  <a16:creationId xmlns:a16="http://schemas.microsoft.com/office/drawing/2014/main" id="{907A2C08-DB02-1CAA-F93F-BF9CB70461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02" t="15769" r="12038" b="8456"/>
            <a:stretch/>
          </p:blipFill>
          <p:spPr bwMode="auto">
            <a:xfrm>
              <a:off x="3110205" y="2587293"/>
              <a:ext cx="914400" cy="781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623AAC7-99EB-0736-31F4-DF020FACFC32}"/>
                </a:ext>
              </a:extLst>
            </p:cNvPr>
            <p:cNvSpPr txBox="1"/>
            <p:nvPr/>
          </p:nvSpPr>
          <p:spPr>
            <a:xfrm>
              <a:off x="4009337" y="2623528"/>
              <a:ext cx="14185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Certificate Generation</a:t>
              </a:r>
              <a:endParaRPr lang="en-IN" sz="1600" b="1" dirty="0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E4F1D22-F725-9394-2213-BBE02B4FF2BF}"/>
              </a:ext>
            </a:extLst>
          </p:cNvPr>
          <p:cNvCxnSpPr>
            <a:cxnSpLocks/>
            <a:stCxn id="40" idx="1"/>
          </p:cNvCxnSpPr>
          <p:nvPr/>
        </p:nvCxnSpPr>
        <p:spPr>
          <a:xfrm rot="16200000" flipH="1">
            <a:off x="1317724" y="3830751"/>
            <a:ext cx="720499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5E3C67D-529C-1227-F4E1-1FDE3A60A689}"/>
              </a:ext>
            </a:extLst>
          </p:cNvPr>
          <p:cNvSpPr txBox="1"/>
          <p:nvPr/>
        </p:nvSpPr>
        <p:spPr>
          <a:xfrm>
            <a:off x="2832369" y="254717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Value denomination will be created </a:t>
            </a:r>
            <a:endParaRPr lang="en-IN" sz="1200" b="1" dirty="0"/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581B4121-15CB-DF67-277B-57AF08C3E74A}"/>
              </a:ext>
            </a:extLst>
          </p:cNvPr>
          <p:cNvSpPr/>
          <p:nvPr/>
        </p:nvSpPr>
        <p:spPr>
          <a:xfrm>
            <a:off x="7641759" y="2354997"/>
            <a:ext cx="1959441" cy="1090012"/>
          </a:xfrm>
          <a:prstGeom prst="flowChartProcess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" name="Graphic 50" descr="Clipboard Checked outline">
            <a:extLst>
              <a:ext uri="{FF2B5EF4-FFF2-40B4-BE49-F238E27FC236}">
                <a16:creationId xmlns:a16="http://schemas.microsoft.com/office/drawing/2014/main" id="{DEBB13AD-73A6-3326-1E01-EBB55C3B8E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75192" y="2454840"/>
            <a:ext cx="630858" cy="84436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242574C-7D34-CE65-34EF-4F2F219DECE0}"/>
              </a:ext>
            </a:extLst>
          </p:cNvPr>
          <p:cNvSpPr txBox="1"/>
          <p:nvPr/>
        </p:nvSpPr>
        <p:spPr>
          <a:xfrm>
            <a:off x="8153400" y="2454840"/>
            <a:ext cx="144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Carlito"/>
              </a:rPr>
              <a:t>Material Receipts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Carlito"/>
              </a:rPr>
              <a:t>Production Details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Carlito"/>
              </a:rPr>
              <a:t>Sale Receipts </a:t>
            </a:r>
          </a:p>
          <a:p>
            <a:r>
              <a:rPr lang="en-IN" sz="1200" dirty="0"/>
              <a:t> Will be filled by PWP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FF94C6B-8EE9-3076-77A2-8614B7F76704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9645334" y="2891999"/>
            <a:ext cx="254958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: Top Corners One Rounded and One Snipped 69">
            <a:extLst>
              <a:ext uri="{FF2B5EF4-FFF2-40B4-BE49-F238E27FC236}">
                <a16:creationId xmlns:a16="http://schemas.microsoft.com/office/drawing/2014/main" id="{76A6FB9C-0333-C534-0D28-0BD64797B634}"/>
              </a:ext>
            </a:extLst>
          </p:cNvPr>
          <p:cNvSpPr/>
          <p:nvPr/>
        </p:nvSpPr>
        <p:spPr>
          <a:xfrm>
            <a:off x="583887" y="4267200"/>
            <a:ext cx="2248482" cy="1066800"/>
          </a:xfrm>
          <a:prstGeom prst="snip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PWP Wallet</a:t>
            </a:r>
            <a:endParaRPr lang="en-IN" dirty="0"/>
          </a:p>
        </p:txBody>
      </p:sp>
      <p:pic>
        <p:nvPicPr>
          <p:cNvPr id="1036" name="Picture 12" descr="183,551 Plastic bottles recycling Images, Stock Photos &amp; Vectors |  Shutterstock">
            <a:extLst>
              <a:ext uri="{FF2B5EF4-FFF2-40B4-BE49-F238E27FC236}">
                <a16:creationId xmlns:a16="http://schemas.microsoft.com/office/drawing/2014/main" id="{0E9060B8-E69A-5795-8060-47BE9A3A4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3" t="17045" r="18490" b="28571"/>
          <a:stretch/>
        </p:blipFill>
        <p:spPr bwMode="auto">
          <a:xfrm>
            <a:off x="646092" y="4419600"/>
            <a:ext cx="840698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527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5AFA8DE-EEC0-E7A3-710E-BC2091EEB581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275668" y="1513636"/>
            <a:ext cx="1237285" cy="62273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: Diagonal Corners Rounded 38">
            <a:extLst>
              <a:ext uri="{FF2B5EF4-FFF2-40B4-BE49-F238E27FC236}">
                <a16:creationId xmlns:a16="http://schemas.microsoft.com/office/drawing/2014/main" id="{94546BB6-886C-F110-9D48-C292221D341D}"/>
              </a:ext>
            </a:extLst>
          </p:cNvPr>
          <p:cNvSpPr/>
          <p:nvPr/>
        </p:nvSpPr>
        <p:spPr>
          <a:xfrm>
            <a:off x="381000" y="4718050"/>
            <a:ext cx="1198033" cy="664631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PWP</a:t>
            </a:r>
            <a:endParaRPr lang="en-IN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52B040-7929-4C99-DFC3-1BDC0B987AC9}"/>
              </a:ext>
            </a:extLst>
          </p:cNvPr>
          <p:cNvCxnSpPr>
            <a:cxnSpLocks/>
            <a:stCxn id="39" idx="0"/>
          </p:cNvCxnSpPr>
          <p:nvPr/>
        </p:nvCxnSpPr>
        <p:spPr>
          <a:xfrm>
            <a:off x="1579033" y="5050366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474D6BE-EB85-3FFF-944D-5621D8FFC6D3}"/>
              </a:ext>
            </a:extLst>
          </p:cNvPr>
          <p:cNvSpPr/>
          <p:nvPr/>
        </p:nvSpPr>
        <p:spPr>
          <a:xfrm>
            <a:off x="2370668" y="4527551"/>
            <a:ext cx="1905000" cy="1045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Registration Confirmation will be done by the SPCB</a:t>
            </a:r>
            <a:endParaRPr lang="en-IN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6614870-8000-3C7A-E33C-534C9627D744}"/>
              </a:ext>
            </a:extLst>
          </p:cNvPr>
          <p:cNvGrpSpPr/>
          <p:nvPr/>
        </p:nvGrpSpPr>
        <p:grpSpPr>
          <a:xfrm>
            <a:off x="381000" y="76200"/>
            <a:ext cx="11510886" cy="4118046"/>
            <a:chOff x="440267" y="381000"/>
            <a:chExt cx="11375363" cy="4453964"/>
          </a:xfrm>
        </p:grpSpPr>
        <p:sp>
          <p:nvSpPr>
            <p:cNvPr id="2" name="Flowchart: Terminator 1">
              <a:extLst>
                <a:ext uri="{FF2B5EF4-FFF2-40B4-BE49-F238E27FC236}">
                  <a16:creationId xmlns:a16="http://schemas.microsoft.com/office/drawing/2014/main" id="{04F2C1B4-68E7-F387-2BB8-C98E3EB033C7}"/>
                </a:ext>
              </a:extLst>
            </p:cNvPr>
            <p:cNvSpPr/>
            <p:nvPr/>
          </p:nvSpPr>
          <p:spPr>
            <a:xfrm>
              <a:off x="440267" y="1363133"/>
              <a:ext cx="1828800" cy="838200"/>
            </a:xfrm>
            <a:prstGeom prst="flowChartTermina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4"/>
                  </a:solidFill>
                </a:rPr>
                <a:t>Annual Return File </a:t>
              </a:r>
              <a:endParaRPr lang="en-IN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1F01E9F-FBF8-552A-8663-AF31A8A3D516}"/>
                </a:ext>
              </a:extLst>
            </p:cNvPr>
            <p:cNvCxnSpPr>
              <a:cxnSpLocks/>
              <a:stCxn id="2" idx="3"/>
              <a:endCxn id="2" idx="3"/>
            </p:cNvCxnSpPr>
            <p:nvPr/>
          </p:nvCxnSpPr>
          <p:spPr>
            <a:xfrm>
              <a:off x="2269067" y="1782233"/>
              <a:ext cx="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88379626-8F96-DF5D-6B70-761B1E2BC0BB}"/>
                </a:ext>
              </a:extLst>
            </p:cNvPr>
            <p:cNvCxnSpPr>
              <a:cxnSpLocks/>
              <a:stCxn id="2" idx="3"/>
              <a:endCxn id="10" idx="2"/>
            </p:cNvCxnSpPr>
            <p:nvPr/>
          </p:nvCxnSpPr>
          <p:spPr>
            <a:xfrm>
              <a:off x="2269067" y="1782233"/>
              <a:ext cx="635001" cy="83820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Diagonal Corners Rounded 9">
              <a:extLst>
                <a:ext uri="{FF2B5EF4-FFF2-40B4-BE49-F238E27FC236}">
                  <a16:creationId xmlns:a16="http://schemas.microsoft.com/office/drawing/2014/main" id="{60055B95-5A76-DE31-C5B7-4F5757D2BBAB}"/>
                </a:ext>
              </a:extLst>
            </p:cNvPr>
            <p:cNvSpPr/>
            <p:nvPr/>
          </p:nvSpPr>
          <p:spPr>
            <a:xfrm>
              <a:off x="2904068" y="2201333"/>
              <a:ext cx="1371600" cy="838200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Based on Category </a:t>
              </a:r>
              <a:endParaRPr lang="en-IN" dirty="0"/>
            </a:p>
          </p:txBody>
        </p:sp>
        <p:sp>
          <p:nvSpPr>
            <p:cNvPr id="12" name="Rectangle: Diagonal Corners Rounded 11">
              <a:extLst>
                <a:ext uri="{FF2B5EF4-FFF2-40B4-BE49-F238E27FC236}">
                  <a16:creationId xmlns:a16="http://schemas.microsoft.com/office/drawing/2014/main" id="{372ACDF8-A9AF-46BF-F3DD-92229C2EACB2}"/>
                </a:ext>
              </a:extLst>
            </p:cNvPr>
            <p:cNvSpPr/>
            <p:nvPr/>
          </p:nvSpPr>
          <p:spPr>
            <a:xfrm>
              <a:off x="2904068" y="381000"/>
              <a:ext cx="1371600" cy="838200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Year selection</a:t>
              </a:r>
              <a:endParaRPr lang="en-IN" dirty="0"/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F17D8AEB-7324-9222-ABF9-C5C17EC39CC5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rot="5400000" flipH="1" flipV="1">
              <a:off x="2254251" y="1132417"/>
              <a:ext cx="982133" cy="317501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2424EFF-16D4-0E3A-571F-C28DF832F058}"/>
                </a:ext>
              </a:extLst>
            </p:cNvPr>
            <p:cNvCxnSpPr>
              <a:cxnSpLocks/>
              <a:stCxn id="12" idx="0"/>
              <a:endCxn id="33" idx="2"/>
            </p:cNvCxnSpPr>
            <p:nvPr/>
          </p:nvCxnSpPr>
          <p:spPr>
            <a:xfrm>
              <a:off x="4275668" y="800101"/>
              <a:ext cx="1236131" cy="113559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: Top Corners One Rounded and One Snipped 32">
              <a:extLst>
                <a:ext uri="{FF2B5EF4-FFF2-40B4-BE49-F238E27FC236}">
                  <a16:creationId xmlns:a16="http://schemas.microsoft.com/office/drawing/2014/main" id="{44AC693D-4429-E595-2008-C65DFFC402D8}"/>
                </a:ext>
              </a:extLst>
            </p:cNvPr>
            <p:cNvSpPr/>
            <p:nvPr/>
          </p:nvSpPr>
          <p:spPr>
            <a:xfrm>
              <a:off x="5511800" y="1424515"/>
              <a:ext cx="1524000" cy="1022352"/>
            </a:xfrm>
            <a:prstGeom prst="snip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PIBO’s EPR target on Dashboard </a:t>
              </a:r>
              <a:endParaRPr lang="en-IN" dirty="0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12A9EEC6-D15E-EFD6-218E-2E955F7559EF}"/>
                </a:ext>
              </a:extLst>
            </p:cNvPr>
            <p:cNvCxnSpPr>
              <a:cxnSpLocks/>
              <a:stCxn id="33" idx="0"/>
              <a:endCxn id="36" idx="1"/>
            </p:cNvCxnSpPr>
            <p:nvPr/>
          </p:nvCxnSpPr>
          <p:spPr>
            <a:xfrm flipV="1">
              <a:off x="7035799" y="1171942"/>
              <a:ext cx="715833" cy="76374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lowchart: Terminator 35">
              <a:extLst>
                <a:ext uri="{FF2B5EF4-FFF2-40B4-BE49-F238E27FC236}">
                  <a16:creationId xmlns:a16="http://schemas.microsoft.com/office/drawing/2014/main" id="{9DDC9C5B-B953-6B24-97A5-ABA24E881278}"/>
                </a:ext>
              </a:extLst>
            </p:cNvPr>
            <p:cNvSpPr/>
            <p:nvPr/>
          </p:nvSpPr>
          <p:spPr>
            <a:xfrm>
              <a:off x="7751632" y="660766"/>
              <a:ext cx="2133600" cy="1022352"/>
            </a:xfrm>
            <a:prstGeom prst="flowChartTermina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4"/>
                  </a:solidFill>
                </a:rPr>
                <a:t>Can trade Excess Credits between PIBO’s</a:t>
              </a:r>
              <a:endParaRPr lang="en-IN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84F06D20-41C3-12D7-4A0D-7843D57BAF94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885232" y="1171942"/>
              <a:ext cx="914400" cy="754591"/>
            </a:xfrm>
            <a:prstGeom prst="bentConnector3">
              <a:avLst>
                <a:gd name="adj1" fmla="val 10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57E991-FFC7-6D3C-DE70-D2D715ADD76E}"/>
                </a:ext>
              </a:extLst>
            </p:cNvPr>
            <p:cNvSpPr txBox="1"/>
            <p:nvPr/>
          </p:nvSpPr>
          <p:spPr>
            <a:xfrm>
              <a:off x="9728699" y="1935691"/>
              <a:ext cx="2040467" cy="120032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Annua return will be submitted by PIBOS to concerned CPCB/SPCB</a:t>
              </a:r>
              <a:endParaRPr lang="en-IN" dirty="0"/>
            </a:p>
          </p:txBody>
        </p:sp>
        <p:sp>
          <p:nvSpPr>
            <p:cNvPr id="46" name="Callout: Bent Line with No Border 45">
              <a:extLst>
                <a:ext uri="{FF2B5EF4-FFF2-40B4-BE49-F238E27FC236}">
                  <a16:creationId xmlns:a16="http://schemas.microsoft.com/office/drawing/2014/main" id="{4C21402C-E7F3-898D-6892-330E05CD2553}"/>
                </a:ext>
              </a:extLst>
            </p:cNvPr>
            <p:cNvSpPr/>
            <p:nvPr/>
          </p:nvSpPr>
          <p:spPr>
            <a:xfrm>
              <a:off x="664631" y="647700"/>
              <a:ext cx="969436" cy="296333"/>
            </a:xfrm>
            <a:prstGeom prst="callout2">
              <a:avLst>
                <a:gd name="adj1" fmla="val 47990"/>
                <a:gd name="adj2" fmla="val -3966"/>
                <a:gd name="adj3" fmla="val 74890"/>
                <a:gd name="adj4" fmla="val -23654"/>
                <a:gd name="adj5" fmla="val 352901"/>
                <a:gd name="adj6" fmla="val -22213"/>
              </a:avLst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PIBO’S</a:t>
              </a:r>
              <a:endParaRPr lang="en-IN" dirty="0"/>
            </a:p>
          </p:txBody>
        </p: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512E663F-7F1F-0859-4240-0422E9F837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82131" y="3456328"/>
              <a:ext cx="635001" cy="1270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83E9976-70E0-3294-7E23-C2E770989B2C}"/>
                </a:ext>
              </a:extLst>
            </p:cNvPr>
            <p:cNvSpPr/>
            <p:nvPr/>
          </p:nvSpPr>
          <p:spPr>
            <a:xfrm>
              <a:off x="9770931" y="3789335"/>
              <a:ext cx="2044699" cy="10456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Procurement Annual Return</a:t>
              </a:r>
              <a:endParaRPr lang="en-IN" dirty="0"/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873DE4D-1914-F52B-1212-62EE0D685A8E}"/>
              </a:ext>
            </a:extLst>
          </p:cNvPr>
          <p:cNvCxnSpPr>
            <a:cxnSpLocks/>
          </p:cNvCxnSpPr>
          <p:nvPr/>
        </p:nvCxnSpPr>
        <p:spPr>
          <a:xfrm>
            <a:off x="4275668" y="5020732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: Top Corners One Rounded and One Snipped 68">
            <a:extLst>
              <a:ext uri="{FF2B5EF4-FFF2-40B4-BE49-F238E27FC236}">
                <a16:creationId xmlns:a16="http://schemas.microsoft.com/office/drawing/2014/main" id="{0B5D7B37-8EBD-9B19-5EC0-1CD926ADE16A}"/>
              </a:ext>
            </a:extLst>
          </p:cNvPr>
          <p:cNvSpPr/>
          <p:nvPr/>
        </p:nvSpPr>
        <p:spPr>
          <a:xfrm>
            <a:off x="7924800" y="4522709"/>
            <a:ext cx="2353732" cy="1045629"/>
          </a:xfrm>
          <a:prstGeom prst="snip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Annual return of PWP will be submitted using given format</a:t>
            </a:r>
            <a:endParaRPr lang="en-IN" dirty="0"/>
          </a:p>
        </p:txBody>
      </p:sp>
      <p:sp>
        <p:nvSpPr>
          <p:cNvPr id="75" name="Flowchart: Terminator 74">
            <a:extLst>
              <a:ext uri="{FF2B5EF4-FFF2-40B4-BE49-F238E27FC236}">
                <a16:creationId xmlns:a16="http://schemas.microsoft.com/office/drawing/2014/main" id="{7C1EA26B-F8DA-0AED-CB71-50C72E6F513E}"/>
              </a:ext>
            </a:extLst>
          </p:cNvPr>
          <p:cNvSpPr/>
          <p:nvPr/>
        </p:nvSpPr>
        <p:spPr>
          <a:xfrm>
            <a:off x="5063068" y="4548109"/>
            <a:ext cx="2159019" cy="945246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Can trade Excess Credits between PIBO’s</a:t>
            </a:r>
            <a:endParaRPr lang="en-IN" b="1" dirty="0">
              <a:solidFill>
                <a:schemeClr val="accent4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469C9AB-1B3A-D6D5-8D35-CF8D5563AF51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7222087" y="5020732"/>
            <a:ext cx="7027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845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257175"/>
            <a:ext cx="8915400" cy="2587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dirty="0">
                <a:latin typeface="Caladea"/>
                <a:cs typeface="Caladea"/>
              </a:rPr>
              <a:t>The </a:t>
            </a:r>
            <a:r>
              <a:rPr sz="1600" b="0" spc="-20" dirty="0">
                <a:latin typeface="Caladea"/>
                <a:cs typeface="Caladea"/>
              </a:rPr>
              <a:t>Evolution </a:t>
            </a:r>
            <a:r>
              <a:rPr sz="1600" b="0" dirty="0">
                <a:latin typeface="Caladea"/>
                <a:cs typeface="Caladea"/>
              </a:rPr>
              <a:t>of PWM </a:t>
            </a:r>
            <a:r>
              <a:rPr sz="1600" b="0" spc="-20" dirty="0">
                <a:latin typeface="Caladea"/>
                <a:cs typeface="Caladea"/>
              </a:rPr>
              <a:t>Rules </a:t>
            </a:r>
            <a:r>
              <a:rPr sz="1600" b="0" spc="-5" dirty="0">
                <a:latin typeface="Caladea"/>
                <a:cs typeface="Caladea"/>
              </a:rPr>
              <a:t>and</a:t>
            </a:r>
            <a:r>
              <a:rPr sz="1600" b="0" spc="-25" dirty="0">
                <a:latin typeface="Caladea"/>
                <a:cs typeface="Caladea"/>
              </a:rPr>
              <a:t> </a:t>
            </a:r>
            <a:r>
              <a:rPr sz="1600" b="0" spc="-5" dirty="0">
                <a:latin typeface="Caladea"/>
                <a:cs typeface="Caladea"/>
              </a:rPr>
              <a:t>EPR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4DC890-3F70-4D8B-A12F-4FD657851DB5}"/>
              </a:ext>
            </a:extLst>
          </p:cNvPr>
          <p:cNvGrpSpPr/>
          <p:nvPr/>
        </p:nvGrpSpPr>
        <p:grpSpPr>
          <a:xfrm>
            <a:off x="304800" y="914400"/>
            <a:ext cx="11291189" cy="5227829"/>
            <a:chOff x="397509" y="1490217"/>
            <a:chExt cx="11291189" cy="5227829"/>
          </a:xfrm>
        </p:grpSpPr>
        <p:grpSp>
          <p:nvGrpSpPr>
            <p:cNvPr id="3" name="object 3"/>
            <p:cNvGrpSpPr/>
            <p:nvPr/>
          </p:nvGrpSpPr>
          <p:grpSpPr>
            <a:xfrm>
              <a:off x="397509" y="1490217"/>
              <a:ext cx="3441700" cy="1841500"/>
              <a:chOff x="397509" y="1490217"/>
              <a:chExt cx="3441700" cy="184150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403859" y="2497835"/>
                <a:ext cx="943610" cy="828040"/>
              </a:xfrm>
              <a:custGeom>
                <a:avLst/>
                <a:gdLst/>
                <a:ahLst/>
                <a:cxnLst/>
                <a:rect l="l" t="t" r="r" b="b"/>
                <a:pathLst>
                  <a:path w="943610" h="828039">
                    <a:moveTo>
                      <a:pt x="271767" y="0"/>
                    </a:moveTo>
                    <a:lnTo>
                      <a:pt x="0" y="0"/>
                    </a:lnTo>
                    <a:lnTo>
                      <a:pt x="0" y="756538"/>
                    </a:lnTo>
                    <a:lnTo>
                      <a:pt x="647268" y="756538"/>
                    </a:lnTo>
                    <a:lnTo>
                      <a:pt x="647268" y="827531"/>
                    </a:lnTo>
                    <a:lnTo>
                      <a:pt x="943356" y="620649"/>
                    </a:lnTo>
                    <a:lnTo>
                      <a:pt x="647268" y="413765"/>
                    </a:lnTo>
                    <a:lnTo>
                      <a:pt x="647268" y="484759"/>
                    </a:lnTo>
                    <a:lnTo>
                      <a:pt x="271767" y="484759"/>
                    </a:lnTo>
                    <a:lnTo>
                      <a:pt x="271767" y="0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403859" y="2497835"/>
                <a:ext cx="943610" cy="828040"/>
              </a:xfrm>
              <a:custGeom>
                <a:avLst/>
                <a:gdLst/>
                <a:ahLst/>
                <a:cxnLst/>
                <a:rect l="l" t="t" r="r" b="b"/>
                <a:pathLst>
                  <a:path w="943610" h="828039">
                    <a:moveTo>
                      <a:pt x="271767" y="0"/>
                    </a:moveTo>
                    <a:lnTo>
                      <a:pt x="271767" y="484759"/>
                    </a:lnTo>
                    <a:lnTo>
                      <a:pt x="647268" y="484759"/>
                    </a:lnTo>
                    <a:lnTo>
                      <a:pt x="647268" y="413765"/>
                    </a:lnTo>
                    <a:lnTo>
                      <a:pt x="943356" y="620649"/>
                    </a:lnTo>
                    <a:lnTo>
                      <a:pt x="647268" y="827531"/>
                    </a:lnTo>
                    <a:lnTo>
                      <a:pt x="647268" y="756538"/>
                    </a:lnTo>
                    <a:lnTo>
                      <a:pt x="0" y="756538"/>
                    </a:lnTo>
                    <a:lnTo>
                      <a:pt x="0" y="0"/>
                    </a:lnTo>
                    <a:lnTo>
                      <a:pt x="271767" y="0"/>
                    </a:lnTo>
                    <a:close/>
                  </a:path>
                </a:pathLst>
              </a:custGeom>
              <a:ln w="12192">
                <a:solidFill>
                  <a:srgbClr val="3C4A5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403859" y="1496567"/>
                <a:ext cx="3429000" cy="977265"/>
              </a:xfrm>
              <a:custGeom>
                <a:avLst/>
                <a:gdLst/>
                <a:ahLst/>
                <a:cxnLst/>
                <a:rect l="l" t="t" r="r" b="b"/>
                <a:pathLst>
                  <a:path w="3429000" h="977264">
                    <a:moveTo>
                      <a:pt x="3266186" y="0"/>
                    </a:moveTo>
                    <a:lnTo>
                      <a:pt x="162852" y="0"/>
                    </a:lnTo>
                    <a:lnTo>
                      <a:pt x="119559" y="5816"/>
                    </a:lnTo>
                    <a:lnTo>
                      <a:pt x="80657" y="22229"/>
                    </a:lnTo>
                    <a:lnTo>
                      <a:pt x="47698" y="47688"/>
                    </a:lnTo>
                    <a:lnTo>
                      <a:pt x="22233" y="80640"/>
                    </a:lnTo>
                    <a:lnTo>
                      <a:pt x="5817" y="119532"/>
                    </a:lnTo>
                    <a:lnTo>
                      <a:pt x="0" y="162814"/>
                    </a:lnTo>
                    <a:lnTo>
                      <a:pt x="0" y="814070"/>
                    </a:lnTo>
                    <a:lnTo>
                      <a:pt x="5817" y="857351"/>
                    </a:lnTo>
                    <a:lnTo>
                      <a:pt x="22233" y="896243"/>
                    </a:lnTo>
                    <a:lnTo>
                      <a:pt x="47698" y="929195"/>
                    </a:lnTo>
                    <a:lnTo>
                      <a:pt x="80657" y="954654"/>
                    </a:lnTo>
                    <a:lnTo>
                      <a:pt x="119559" y="971067"/>
                    </a:lnTo>
                    <a:lnTo>
                      <a:pt x="162852" y="976884"/>
                    </a:lnTo>
                    <a:lnTo>
                      <a:pt x="3266186" y="976884"/>
                    </a:lnTo>
                    <a:lnTo>
                      <a:pt x="3309467" y="971067"/>
                    </a:lnTo>
                    <a:lnTo>
                      <a:pt x="3348359" y="954654"/>
                    </a:lnTo>
                    <a:lnTo>
                      <a:pt x="3381311" y="929195"/>
                    </a:lnTo>
                    <a:lnTo>
                      <a:pt x="3406770" y="896243"/>
                    </a:lnTo>
                    <a:lnTo>
                      <a:pt x="3423183" y="857351"/>
                    </a:lnTo>
                    <a:lnTo>
                      <a:pt x="3429000" y="814070"/>
                    </a:lnTo>
                    <a:lnTo>
                      <a:pt x="3429000" y="162814"/>
                    </a:lnTo>
                    <a:lnTo>
                      <a:pt x="3423183" y="119532"/>
                    </a:lnTo>
                    <a:lnTo>
                      <a:pt x="3406770" y="80640"/>
                    </a:lnTo>
                    <a:lnTo>
                      <a:pt x="3381311" y="47688"/>
                    </a:lnTo>
                    <a:lnTo>
                      <a:pt x="3348359" y="22229"/>
                    </a:lnTo>
                    <a:lnTo>
                      <a:pt x="3309467" y="5816"/>
                    </a:lnTo>
                    <a:lnTo>
                      <a:pt x="3266186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403859" y="1496567"/>
                <a:ext cx="3429000" cy="977265"/>
              </a:xfrm>
              <a:custGeom>
                <a:avLst/>
                <a:gdLst/>
                <a:ahLst/>
                <a:cxnLst/>
                <a:rect l="l" t="t" r="r" b="b"/>
                <a:pathLst>
                  <a:path w="3429000" h="977264">
                    <a:moveTo>
                      <a:pt x="0" y="162814"/>
                    </a:moveTo>
                    <a:lnTo>
                      <a:pt x="5817" y="119532"/>
                    </a:lnTo>
                    <a:lnTo>
                      <a:pt x="22233" y="80640"/>
                    </a:lnTo>
                    <a:lnTo>
                      <a:pt x="47698" y="47688"/>
                    </a:lnTo>
                    <a:lnTo>
                      <a:pt x="80657" y="22229"/>
                    </a:lnTo>
                    <a:lnTo>
                      <a:pt x="119559" y="5816"/>
                    </a:lnTo>
                    <a:lnTo>
                      <a:pt x="162852" y="0"/>
                    </a:lnTo>
                    <a:lnTo>
                      <a:pt x="3266186" y="0"/>
                    </a:lnTo>
                    <a:lnTo>
                      <a:pt x="3309467" y="5816"/>
                    </a:lnTo>
                    <a:lnTo>
                      <a:pt x="3348359" y="22229"/>
                    </a:lnTo>
                    <a:lnTo>
                      <a:pt x="3381311" y="47688"/>
                    </a:lnTo>
                    <a:lnTo>
                      <a:pt x="3406770" y="80640"/>
                    </a:lnTo>
                    <a:lnTo>
                      <a:pt x="3423183" y="119532"/>
                    </a:lnTo>
                    <a:lnTo>
                      <a:pt x="3429000" y="162814"/>
                    </a:lnTo>
                    <a:lnTo>
                      <a:pt x="3429000" y="814070"/>
                    </a:lnTo>
                    <a:lnTo>
                      <a:pt x="3423183" y="857351"/>
                    </a:lnTo>
                    <a:lnTo>
                      <a:pt x="3406770" y="896243"/>
                    </a:lnTo>
                    <a:lnTo>
                      <a:pt x="3381311" y="929195"/>
                    </a:lnTo>
                    <a:lnTo>
                      <a:pt x="3348359" y="954654"/>
                    </a:lnTo>
                    <a:lnTo>
                      <a:pt x="3309467" y="971067"/>
                    </a:lnTo>
                    <a:lnTo>
                      <a:pt x="3266186" y="976884"/>
                    </a:lnTo>
                    <a:lnTo>
                      <a:pt x="162852" y="976884"/>
                    </a:lnTo>
                    <a:lnTo>
                      <a:pt x="119559" y="971067"/>
                    </a:lnTo>
                    <a:lnTo>
                      <a:pt x="80657" y="954654"/>
                    </a:lnTo>
                    <a:lnTo>
                      <a:pt x="47698" y="929195"/>
                    </a:lnTo>
                    <a:lnTo>
                      <a:pt x="22233" y="896243"/>
                    </a:lnTo>
                    <a:lnTo>
                      <a:pt x="5817" y="857351"/>
                    </a:lnTo>
                    <a:lnTo>
                      <a:pt x="0" y="814070"/>
                    </a:lnTo>
                    <a:lnTo>
                      <a:pt x="0" y="162814"/>
                    </a:lnTo>
                    <a:close/>
                  </a:path>
                </a:pathLst>
              </a:custGeom>
              <a:ln w="12192">
                <a:solidFill>
                  <a:srgbClr val="3C4A5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8" name="object 8"/>
            <p:cNvSpPr txBox="1"/>
            <p:nvPr/>
          </p:nvSpPr>
          <p:spPr>
            <a:xfrm>
              <a:off x="612444" y="1693290"/>
              <a:ext cx="3011805" cy="541020"/>
            </a:xfrm>
            <a:prstGeom prst="rect">
              <a:avLst/>
            </a:prstGeom>
          </p:spPr>
          <p:txBody>
            <a:bodyPr vert="horz" wrap="square" lIns="0" tIns="48260" rIns="0" bIns="0" rtlCol="0">
              <a:spAutoFit/>
            </a:bodyPr>
            <a:lstStyle/>
            <a:p>
              <a:pPr marL="187960" marR="5080" indent="-175260">
                <a:lnSpc>
                  <a:spcPts val="1900"/>
                </a:lnSpc>
                <a:spcBef>
                  <a:spcPts val="380"/>
                </a:spcBef>
              </a:pPr>
              <a:r>
                <a:rPr sz="1800" spc="-15" dirty="0">
                  <a:solidFill>
                    <a:srgbClr val="44536A"/>
                  </a:solidFill>
                  <a:latin typeface="Caladea"/>
                  <a:cs typeface="Caladea"/>
                </a:rPr>
                <a:t>Recycled </a:t>
              </a:r>
              <a:r>
                <a:rPr sz="1800" spc="-5" dirty="0">
                  <a:solidFill>
                    <a:srgbClr val="44536A"/>
                  </a:solidFill>
                  <a:latin typeface="Caladea"/>
                  <a:cs typeface="Caladea"/>
                </a:rPr>
                <a:t>Plastics </a:t>
              </a:r>
              <a:r>
                <a:rPr sz="1800" spc="-10" dirty="0">
                  <a:solidFill>
                    <a:srgbClr val="44536A"/>
                  </a:solidFill>
                  <a:latin typeface="Caladea"/>
                  <a:cs typeface="Caladea"/>
                </a:rPr>
                <a:t>Manufacture,  </a:t>
              </a:r>
              <a:r>
                <a:rPr sz="1800" spc="-5" dirty="0">
                  <a:solidFill>
                    <a:srgbClr val="44536A"/>
                  </a:solidFill>
                  <a:latin typeface="Caladea"/>
                  <a:cs typeface="Caladea"/>
                </a:rPr>
                <a:t>Sale and </a:t>
              </a:r>
              <a:r>
                <a:rPr sz="1800" spc="-10" dirty="0">
                  <a:solidFill>
                    <a:srgbClr val="44536A"/>
                  </a:solidFill>
                  <a:latin typeface="Caladea"/>
                  <a:cs typeface="Caladea"/>
                </a:rPr>
                <a:t>Usage Rules,</a:t>
              </a:r>
              <a:r>
                <a:rPr sz="1800" spc="-5" dirty="0">
                  <a:solidFill>
                    <a:srgbClr val="44536A"/>
                  </a:solidFill>
                  <a:latin typeface="Caladea"/>
                  <a:cs typeface="Caladea"/>
                </a:rPr>
                <a:t> 1999</a:t>
              </a:r>
              <a:endParaRPr sz="1800" dirty="0">
                <a:latin typeface="Caladea"/>
                <a:cs typeface="Caladea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3967734" y="1564640"/>
              <a:ext cx="2908300" cy="76898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84785" indent="-172720">
                <a:lnSpc>
                  <a:spcPct val="100000"/>
                </a:lnSpc>
                <a:spcBef>
                  <a:spcPts val="95"/>
                </a:spcBef>
                <a:buChar char="•"/>
                <a:tabLst>
                  <a:tab pos="185420" algn="l"/>
                </a:tabLst>
              </a:pPr>
              <a:r>
                <a:rPr sz="1600" spc="-20" dirty="0">
                  <a:latin typeface="Caladea"/>
                  <a:cs typeface="Caladea"/>
                </a:rPr>
                <a:t>Focus </a:t>
              </a:r>
              <a:r>
                <a:rPr sz="1600" spc="-10" dirty="0">
                  <a:latin typeface="Caladea"/>
                  <a:cs typeface="Caladea"/>
                </a:rPr>
                <a:t>area </a:t>
              </a:r>
              <a:r>
                <a:rPr sz="1600" spc="-15" dirty="0">
                  <a:latin typeface="Caladea"/>
                  <a:cs typeface="Caladea"/>
                </a:rPr>
                <a:t>was </a:t>
              </a:r>
              <a:r>
                <a:rPr sz="1600" spc="-5" dirty="0">
                  <a:latin typeface="Caladea"/>
                  <a:cs typeface="Caladea"/>
                </a:rPr>
                <a:t>carry bags</a:t>
              </a:r>
              <a:r>
                <a:rPr sz="1600" spc="25" dirty="0">
                  <a:latin typeface="Caladea"/>
                  <a:cs typeface="Caladea"/>
                </a:rPr>
                <a:t> </a:t>
              </a:r>
              <a:r>
                <a:rPr sz="1600" spc="-15" dirty="0">
                  <a:latin typeface="Caladea"/>
                  <a:cs typeface="Caladea"/>
                </a:rPr>
                <a:t>only</a:t>
              </a:r>
              <a:endParaRPr sz="1600" dirty="0">
                <a:latin typeface="Caladea"/>
                <a:cs typeface="Caladea"/>
              </a:endParaRPr>
            </a:p>
            <a:p>
              <a:pPr marL="184785" indent="-172720">
                <a:lnSpc>
                  <a:spcPct val="100000"/>
                </a:lnSpc>
                <a:spcBef>
                  <a:spcPts val="45"/>
                </a:spcBef>
                <a:buChar char="•"/>
                <a:tabLst>
                  <a:tab pos="185420" algn="l"/>
                </a:tabLst>
              </a:pPr>
              <a:r>
                <a:rPr sz="1600" spc="-5" dirty="0">
                  <a:latin typeface="Caladea"/>
                  <a:cs typeface="Caladea"/>
                </a:rPr>
                <a:t>&gt; 20 </a:t>
              </a:r>
              <a:r>
                <a:rPr sz="1600" spc="-10" dirty="0">
                  <a:latin typeface="Caladea"/>
                  <a:cs typeface="Caladea"/>
                </a:rPr>
                <a:t>micron thickness</a:t>
              </a:r>
              <a:r>
                <a:rPr sz="1600" spc="25" dirty="0">
                  <a:latin typeface="Caladea"/>
                  <a:cs typeface="Caladea"/>
                </a:rPr>
                <a:t> </a:t>
              </a:r>
              <a:r>
                <a:rPr sz="1600" spc="-5" dirty="0">
                  <a:latin typeface="Caladea"/>
                  <a:cs typeface="Caladea"/>
                </a:rPr>
                <a:t>criterion</a:t>
              </a:r>
              <a:endParaRPr sz="1600" dirty="0">
                <a:latin typeface="Caladea"/>
                <a:cs typeface="Caladea"/>
              </a:endParaRPr>
            </a:p>
            <a:p>
              <a:pPr marL="184785" indent="-172720">
                <a:lnSpc>
                  <a:spcPct val="100000"/>
                </a:lnSpc>
                <a:spcBef>
                  <a:spcPts val="55"/>
                </a:spcBef>
                <a:buChar char="•"/>
                <a:tabLst>
                  <a:tab pos="185420" algn="l"/>
                </a:tabLst>
              </a:pPr>
              <a:r>
                <a:rPr sz="1600" spc="-5" dirty="0">
                  <a:latin typeface="Caladea"/>
                  <a:cs typeface="Caladea"/>
                </a:rPr>
                <a:t>Amended in</a:t>
              </a:r>
              <a:r>
                <a:rPr sz="1600" spc="10" dirty="0">
                  <a:latin typeface="Caladea"/>
                  <a:cs typeface="Caladea"/>
                </a:rPr>
                <a:t> </a:t>
              </a:r>
              <a:r>
                <a:rPr sz="1600" spc="-5" dirty="0">
                  <a:latin typeface="Caladea"/>
                  <a:cs typeface="Caladea"/>
                </a:rPr>
                <a:t>2003</a:t>
              </a:r>
              <a:endParaRPr sz="1600" dirty="0">
                <a:latin typeface="Caladea"/>
                <a:cs typeface="Caladea"/>
              </a:endParaRPr>
            </a:p>
          </p:txBody>
        </p:sp>
        <p:grpSp>
          <p:nvGrpSpPr>
            <p:cNvPr id="10" name="object 10"/>
            <p:cNvGrpSpPr/>
            <p:nvPr/>
          </p:nvGrpSpPr>
          <p:grpSpPr>
            <a:xfrm>
              <a:off x="1383538" y="2560066"/>
              <a:ext cx="3443604" cy="1869439"/>
              <a:chOff x="1383538" y="2560066"/>
              <a:chExt cx="3443604" cy="1869439"/>
            </a:xfrm>
          </p:grpSpPr>
          <p:sp>
            <p:nvSpPr>
              <p:cNvPr id="11" name="object 11"/>
              <p:cNvSpPr/>
              <p:nvPr/>
            </p:nvSpPr>
            <p:spPr>
              <a:xfrm>
                <a:off x="2209800" y="3593591"/>
                <a:ext cx="943610" cy="829310"/>
              </a:xfrm>
              <a:custGeom>
                <a:avLst/>
                <a:gdLst/>
                <a:ahLst/>
                <a:cxnLst/>
                <a:rect l="l" t="t" r="r" b="b"/>
                <a:pathLst>
                  <a:path w="943610" h="829310">
                    <a:moveTo>
                      <a:pt x="272288" y="0"/>
                    </a:moveTo>
                    <a:lnTo>
                      <a:pt x="0" y="0"/>
                    </a:lnTo>
                    <a:lnTo>
                      <a:pt x="0" y="757936"/>
                    </a:lnTo>
                    <a:lnTo>
                      <a:pt x="646683" y="757936"/>
                    </a:lnTo>
                    <a:lnTo>
                      <a:pt x="646683" y="829056"/>
                    </a:lnTo>
                    <a:lnTo>
                      <a:pt x="943356" y="621792"/>
                    </a:lnTo>
                    <a:lnTo>
                      <a:pt x="646683" y="414528"/>
                    </a:lnTo>
                    <a:lnTo>
                      <a:pt x="646683" y="485648"/>
                    </a:lnTo>
                    <a:lnTo>
                      <a:pt x="272288" y="485648"/>
                    </a:lnTo>
                    <a:lnTo>
                      <a:pt x="272288" y="0"/>
                    </a:ln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2209800" y="3593591"/>
                <a:ext cx="943610" cy="829310"/>
              </a:xfrm>
              <a:custGeom>
                <a:avLst/>
                <a:gdLst/>
                <a:ahLst/>
                <a:cxnLst/>
                <a:rect l="l" t="t" r="r" b="b"/>
                <a:pathLst>
                  <a:path w="943610" h="829310">
                    <a:moveTo>
                      <a:pt x="272288" y="0"/>
                    </a:moveTo>
                    <a:lnTo>
                      <a:pt x="272288" y="485648"/>
                    </a:lnTo>
                    <a:lnTo>
                      <a:pt x="646683" y="485648"/>
                    </a:lnTo>
                    <a:lnTo>
                      <a:pt x="646683" y="414528"/>
                    </a:lnTo>
                    <a:lnTo>
                      <a:pt x="943356" y="621792"/>
                    </a:lnTo>
                    <a:lnTo>
                      <a:pt x="646683" y="829056"/>
                    </a:lnTo>
                    <a:lnTo>
                      <a:pt x="646683" y="757936"/>
                    </a:lnTo>
                    <a:lnTo>
                      <a:pt x="0" y="757936"/>
                    </a:lnTo>
                    <a:lnTo>
                      <a:pt x="0" y="0"/>
                    </a:lnTo>
                    <a:lnTo>
                      <a:pt x="272288" y="0"/>
                    </a:lnTo>
                    <a:close/>
                  </a:path>
                </a:pathLst>
              </a:custGeom>
              <a:ln w="12191">
                <a:solidFill>
                  <a:srgbClr val="3C4A5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1389888" y="2566416"/>
                <a:ext cx="3430904" cy="977265"/>
              </a:xfrm>
              <a:custGeom>
                <a:avLst/>
                <a:gdLst/>
                <a:ahLst/>
                <a:cxnLst/>
                <a:rect l="l" t="t" r="r" b="b"/>
                <a:pathLst>
                  <a:path w="3430904" h="977264">
                    <a:moveTo>
                      <a:pt x="3267710" y="0"/>
                    </a:moveTo>
                    <a:lnTo>
                      <a:pt x="162814" y="0"/>
                    </a:lnTo>
                    <a:lnTo>
                      <a:pt x="119532" y="5816"/>
                    </a:lnTo>
                    <a:lnTo>
                      <a:pt x="80640" y="22229"/>
                    </a:lnTo>
                    <a:lnTo>
                      <a:pt x="47688" y="47688"/>
                    </a:lnTo>
                    <a:lnTo>
                      <a:pt x="22229" y="80640"/>
                    </a:lnTo>
                    <a:lnTo>
                      <a:pt x="5816" y="119532"/>
                    </a:lnTo>
                    <a:lnTo>
                      <a:pt x="0" y="162813"/>
                    </a:lnTo>
                    <a:lnTo>
                      <a:pt x="0" y="814070"/>
                    </a:lnTo>
                    <a:lnTo>
                      <a:pt x="5816" y="857351"/>
                    </a:lnTo>
                    <a:lnTo>
                      <a:pt x="22229" y="896243"/>
                    </a:lnTo>
                    <a:lnTo>
                      <a:pt x="47688" y="929195"/>
                    </a:lnTo>
                    <a:lnTo>
                      <a:pt x="80640" y="954654"/>
                    </a:lnTo>
                    <a:lnTo>
                      <a:pt x="119532" y="971067"/>
                    </a:lnTo>
                    <a:lnTo>
                      <a:pt x="162814" y="976884"/>
                    </a:lnTo>
                    <a:lnTo>
                      <a:pt x="3267710" y="976884"/>
                    </a:lnTo>
                    <a:lnTo>
                      <a:pt x="3310991" y="971067"/>
                    </a:lnTo>
                    <a:lnTo>
                      <a:pt x="3349883" y="954654"/>
                    </a:lnTo>
                    <a:lnTo>
                      <a:pt x="3382835" y="929195"/>
                    </a:lnTo>
                    <a:lnTo>
                      <a:pt x="3408294" y="896243"/>
                    </a:lnTo>
                    <a:lnTo>
                      <a:pt x="3424707" y="857351"/>
                    </a:lnTo>
                    <a:lnTo>
                      <a:pt x="3430524" y="814070"/>
                    </a:lnTo>
                    <a:lnTo>
                      <a:pt x="3430524" y="162813"/>
                    </a:lnTo>
                    <a:lnTo>
                      <a:pt x="3424707" y="119532"/>
                    </a:lnTo>
                    <a:lnTo>
                      <a:pt x="3408294" y="80640"/>
                    </a:lnTo>
                    <a:lnTo>
                      <a:pt x="3382835" y="47688"/>
                    </a:lnTo>
                    <a:lnTo>
                      <a:pt x="3349883" y="22229"/>
                    </a:lnTo>
                    <a:lnTo>
                      <a:pt x="3310991" y="5816"/>
                    </a:lnTo>
                    <a:lnTo>
                      <a:pt x="3267710" y="0"/>
                    </a:lnTo>
                    <a:close/>
                  </a:path>
                </a:pathLst>
              </a:custGeom>
              <a:solidFill>
                <a:srgbClr val="BCD6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1389888" y="2566416"/>
                <a:ext cx="3430904" cy="977265"/>
              </a:xfrm>
              <a:custGeom>
                <a:avLst/>
                <a:gdLst/>
                <a:ahLst/>
                <a:cxnLst/>
                <a:rect l="l" t="t" r="r" b="b"/>
                <a:pathLst>
                  <a:path w="3430904" h="977264">
                    <a:moveTo>
                      <a:pt x="0" y="162813"/>
                    </a:moveTo>
                    <a:lnTo>
                      <a:pt x="5816" y="119532"/>
                    </a:lnTo>
                    <a:lnTo>
                      <a:pt x="22229" y="80640"/>
                    </a:lnTo>
                    <a:lnTo>
                      <a:pt x="47688" y="47688"/>
                    </a:lnTo>
                    <a:lnTo>
                      <a:pt x="80640" y="22229"/>
                    </a:lnTo>
                    <a:lnTo>
                      <a:pt x="119532" y="5816"/>
                    </a:lnTo>
                    <a:lnTo>
                      <a:pt x="162814" y="0"/>
                    </a:lnTo>
                    <a:lnTo>
                      <a:pt x="3267710" y="0"/>
                    </a:lnTo>
                    <a:lnTo>
                      <a:pt x="3310991" y="5816"/>
                    </a:lnTo>
                    <a:lnTo>
                      <a:pt x="3349883" y="22229"/>
                    </a:lnTo>
                    <a:lnTo>
                      <a:pt x="3382835" y="47688"/>
                    </a:lnTo>
                    <a:lnTo>
                      <a:pt x="3408294" y="80640"/>
                    </a:lnTo>
                    <a:lnTo>
                      <a:pt x="3424707" y="119532"/>
                    </a:lnTo>
                    <a:lnTo>
                      <a:pt x="3430524" y="162813"/>
                    </a:lnTo>
                    <a:lnTo>
                      <a:pt x="3430524" y="814070"/>
                    </a:lnTo>
                    <a:lnTo>
                      <a:pt x="3424707" y="857351"/>
                    </a:lnTo>
                    <a:lnTo>
                      <a:pt x="3408294" y="896243"/>
                    </a:lnTo>
                    <a:lnTo>
                      <a:pt x="3382835" y="929195"/>
                    </a:lnTo>
                    <a:lnTo>
                      <a:pt x="3349883" y="954654"/>
                    </a:lnTo>
                    <a:lnTo>
                      <a:pt x="3310991" y="971067"/>
                    </a:lnTo>
                    <a:lnTo>
                      <a:pt x="3267710" y="976884"/>
                    </a:lnTo>
                    <a:lnTo>
                      <a:pt x="162814" y="976884"/>
                    </a:lnTo>
                    <a:lnTo>
                      <a:pt x="119532" y="971067"/>
                    </a:lnTo>
                    <a:lnTo>
                      <a:pt x="80640" y="954654"/>
                    </a:lnTo>
                    <a:lnTo>
                      <a:pt x="47688" y="929195"/>
                    </a:lnTo>
                    <a:lnTo>
                      <a:pt x="22229" y="896243"/>
                    </a:lnTo>
                    <a:lnTo>
                      <a:pt x="5816" y="857351"/>
                    </a:lnTo>
                    <a:lnTo>
                      <a:pt x="0" y="814070"/>
                    </a:lnTo>
                    <a:lnTo>
                      <a:pt x="0" y="162813"/>
                    </a:lnTo>
                    <a:close/>
                  </a:path>
                </a:pathLst>
              </a:custGeom>
              <a:ln w="12192">
                <a:solidFill>
                  <a:srgbClr val="3C4A5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5" name="object 15"/>
            <p:cNvSpPr txBox="1"/>
            <p:nvPr/>
          </p:nvSpPr>
          <p:spPr>
            <a:xfrm>
              <a:off x="1567433" y="2642742"/>
              <a:ext cx="3074670" cy="782955"/>
            </a:xfrm>
            <a:prstGeom prst="rect">
              <a:avLst/>
            </a:prstGeom>
          </p:spPr>
          <p:txBody>
            <a:bodyPr vert="horz" wrap="square" lIns="0" tIns="45085" rIns="0" bIns="0" rtlCol="0">
              <a:spAutoFit/>
            </a:bodyPr>
            <a:lstStyle/>
            <a:p>
              <a:pPr marL="12700" marR="5080" indent="-635" algn="ctr">
                <a:lnSpc>
                  <a:spcPct val="88100"/>
                </a:lnSpc>
                <a:spcBef>
                  <a:spcPts val="355"/>
                </a:spcBef>
              </a:pPr>
              <a:r>
                <a:rPr sz="1800" spc="-15" dirty="0">
                  <a:solidFill>
                    <a:srgbClr val="44536A"/>
                  </a:solidFill>
                  <a:latin typeface="Caladea"/>
                  <a:cs typeface="Caladea"/>
                </a:rPr>
                <a:t>Draft </a:t>
              </a:r>
              <a:r>
                <a:rPr sz="1800" spc="-5" dirty="0">
                  <a:solidFill>
                    <a:srgbClr val="44536A"/>
                  </a:solidFill>
                  <a:latin typeface="Caladea"/>
                  <a:cs typeface="Caladea"/>
                </a:rPr>
                <a:t>Plastic </a:t>
              </a:r>
              <a:r>
                <a:rPr sz="1800" spc="-10" dirty="0">
                  <a:solidFill>
                    <a:srgbClr val="44536A"/>
                  </a:solidFill>
                  <a:latin typeface="Caladea"/>
                  <a:cs typeface="Caladea"/>
                </a:rPr>
                <a:t>(Manufacture,  </a:t>
              </a:r>
              <a:r>
                <a:rPr sz="1800" spc="-5" dirty="0">
                  <a:solidFill>
                    <a:srgbClr val="44536A"/>
                  </a:solidFill>
                  <a:latin typeface="Caladea"/>
                  <a:cs typeface="Caladea"/>
                </a:rPr>
                <a:t>Usage and </a:t>
              </a:r>
              <a:r>
                <a:rPr sz="1800" spc="-25" dirty="0">
                  <a:solidFill>
                    <a:srgbClr val="44536A"/>
                  </a:solidFill>
                  <a:latin typeface="Caladea"/>
                  <a:cs typeface="Caladea"/>
                </a:rPr>
                <a:t>Waste </a:t>
              </a:r>
              <a:r>
                <a:rPr sz="1800" spc="-10" dirty="0">
                  <a:solidFill>
                    <a:srgbClr val="44536A"/>
                  </a:solidFill>
                  <a:latin typeface="Caladea"/>
                  <a:cs typeface="Caladea"/>
                </a:rPr>
                <a:t>Management)  Rules,2009</a:t>
              </a:r>
              <a:endParaRPr sz="1800" dirty="0">
                <a:latin typeface="Caladea"/>
                <a:cs typeface="Caladea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4920741" y="2742945"/>
              <a:ext cx="3234690" cy="483870"/>
            </a:xfrm>
            <a:prstGeom prst="rect">
              <a:avLst/>
            </a:prstGeom>
          </p:spPr>
          <p:txBody>
            <a:bodyPr vert="horz" wrap="square" lIns="0" tIns="43180" rIns="0" bIns="0" rtlCol="0">
              <a:spAutoFit/>
            </a:bodyPr>
            <a:lstStyle/>
            <a:p>
              <a:pPr marL="184785" marR="5080" indent="-172720">
                <a:lnSpc>
                  <a:spcPts val="1689"/>
                </a:lnSpc>
                <a:spcBef>
                  <a:spcPts val="340"/>
                </a:spcBef>
                <a:buChar char="•"/>
                <a:tabLst>
                  <a:tab pos="185420" algn="l"/>
                </a:tabLst>
              </a:pPr>
              <a:r>
                <a:rPr sz="1600" spc="-10" dirty="0">
                  <a:latin typeface="Caladea"/>
                  <a:cs typeface="Caladea"/>
                </a:rPr>
                <a:t>Emphasis </a:t>
              </a:r>
              <a:r>
                <a:rPr sz="1600" spc="-5" dirty="0">
                  <a:latin typeface="Caladea"/>
                  <a:cs typeface="Caladea"/>
                </a:rPr>
                <a:t>on </a:t>
              </a:r>
              <a:r>
                <a:rPr sz="1600" spc="-10" dirty="0">
                  <a:latin typeface="Caladea"/>
                  <a:cs typeface="Caladea"/>
                </a:rPr>
                <a:t>plastic </a:t>
              </a:r>
              <a:r>
                <a:rPr sz="1600" spc="-5" dirty="0">
                  <a:latin typeface="Caladea"/>
                  <a:cs typeface="Caladea"/>
                </a:rPr>
                <a:t>carry bags </a:t>
              </a:r>
              <a:r>
                <a:rPr sz="1600" spc="-10" dirty="0">
                  <a:latin typeface="Caladea"/>
                  <a:cs typeface="Caladea"/>
                </a:rPr>
                <a:t>and  MLP</a:t>
              </a:r>
              <a:r>
                <a:rPr sz="1600" spc="5" dirty="0">
                  <a:latin typeface="Caladea"/>
                  <a:cs typeface="Caladea"/>
                </a:rPr>
                <a:t> </a:t>
              </a:r>
              <a:r>
                <a:rPr sz="1600" spc="-15" dirty="0">
                  <a:latin typeface="Caladea"/>
                  <a:cs typeface="Caladea"/>
                </a:rPr>
                <a:t>only</a:t>
              </a:r>
              <a:endParaRPr sz="1600" dirty="0">
                <a:latin typeface="Caladea"/>
                <a:cs typeface="Caladea"/>
              </a:endParaRPr>
            </a:p>
          </p:txBody>
        </p:sp>
        <p:grpSp>
          <p:nvGrpSpPr>
            <p:cNvPr id="17" name="object 17"/>
            <p:cNvGrpSpPr/>
            <p:nvPr/>
          </p:nvGrpSpPr>
          <p:grpSpPr>
            <a:xfrm>
              <a:off x="3474465" y="3657346"/>
              <a:ext cx="3443604" cy="1869439"/>
              <a:chOff x="3474465" y="3657346"/>
              <a:chExt cx="3443604" cy="1869439"/>
            </a:xfrm>
          </p:grpSpPr>
          <p:sp>
            <p:nvSpPr>
              <p:cNvPr id="18" name="object 18"/>
              <p:cNvSpPr/>
              <p:nvPr/>
            </p:nvSpPr>
            <p:spPr>
              <a:xfrm>
                <a:off x="3480815" y="3663696"/>
                <a:ext cx="3430904" cy="975360"/>
              </a:xfrm>
              <a:custGeom>
                <a:avLst/>
                <a:gdLst/>
                <a:ahLst/>
                <a:cxnLst/>
                <a:rect l="l" t="t" r="r" b="b"/>
                <a:pathLst>
                  <a:path w="3430904" h="975360">
                    <a:moveTo>
                      <a:pt x="3267964" y="0"/>
                    </a:moveTo>
                    <a:lnTo>
                      <a:pt x="162560" y="0"/>
                    </a:lnTo>
                    <a:lnTo>
                      <a:pt x="119341" y="5806"/>
                    </a:lnTo>
                    <a:lnTo>
                      <a:pt x="80508" y="22192"/>
                    </a:lnTo>
                    <a:lnTo>
                      <a:pt x="47609" y="47609"/>
                    </a:lnTo>
                    <a:lnTo>
                      <a:pt x="22192" y="80508"/>
                    </a:lnTo>
                    <a:lnTo>
                      <a:pt x="5806" y="119341"/>
                    </a:lnTo>
                    <a:lnTo>
                      <a:pt x="0" y="162559"/>
                    </a:lnTo>
                    <a:lnTo>
                      <a:pt x="0" y="812799"/>
                    </a:lnTo>
                    <a:lnTo>
                      <a:pt x="5806" y="856018"/>
                    </a:lnTo>
                    <a:lnTo>
                      <a:pt x="22192" y="894851"/>
                    </a:lnTo>
                    <a:lnTo>
                      <a:pt x="47609" y="927750"/>
                    </a:lnTo>
                    <a:lnTo>
                      <a:pt x="80508" y="953167"/>
                    </a:lnTo>
                    <a:lnTo>
                      <a:pt x="119341" y="969553"/>
                    </a:lnTo>
                    <a:lnTo>
                      <a:pt x="162560" y="975359"/>
                    </a:lnTo>
                    <a:lnTo>
                      <a:pt x="3267964" y="975359"/>
                    </a:lnTo>
                    <a:lnTo>
                      <a:pt x="3311182" y="969553"/>
                    </a:lnTo>
                    <a:lnTo>
                      <a:pt x="3350015" y="953167"/>
                    </a:lnTo>
                    <a:lnTo>
                      <a:pt x="3382914" y="927750"/>
                    </a:lnTo>
                    <a:lnTo>
                      <a:pt x="3408331" y="894851"/>
                    </a:lnTo>
                    <a:lnTo>
                      <a:pt x="3424717" y="856018"/>
                    </a:lnTo>
                    <a:lnTo>
                      <a:pt x="3430524" y="812799"/>
                    </a:lnTo>
                    <a:lnTo>
                      <a:pt x="3430524" y="162559"/>
                    </a:lnTo>
                    <a:lnTo>
                      <a:pt x="3424717" y="119341"/>
                    </a:lnTo>
                    <a:lnTo>
                      <a:pt x="3408331" y="80508"/>
                    </a:lnTo>
                    <a:lnTo>
                      <a:pt x="3382914" y="47609"/>
                    </a:lnTo>
                    <a:lnTo>
                      <a:pt x="3350015" y="22192"/>
                    </a:lnTo>
                    <a:lnTo>
                      <a:pt x="3311182" y="5806"/>
                    </a:lnTo>
                    <a:lnTo>
                      <a:pt x="3267964" y="0"/>
                    </a:lnTo>
                    <a:close/>
                  </a:path>
                </a:pathLst>
              </a:custGeom>
              <a:solidFill>
                <a:srgbClr val="F8CAA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4596383" y="4690872"/>
                <a:ext cx="943610" cy="829310"/>
              </a:xfrm>
              <a:custGeom>
                <a:avLst/>
                <a:gdLst/>
                <a:ahLst/>
                <a:cxnLst/>
                <a:rect l="l" t="t" r="r" b="b"/>
                <a:pathLst>
                  <a:path w="943610" h="829310">
                    <a:moveTo>
                      <a:pt x="272288" y="0"/>
                    </a:moveTo>
                    <a:lnTo>
                      <a:pt x="0" y="0"/>
                    </a:lnTo>
                    <a:lnTo>
                      <a:pt x="0" y="757935"/>
                    </a:lnTo>
                    <a:lnTo>
                      <a:pt x="646683" y="757935"/>
                    </a:lnTo>
                    <a:lnTo>
                      <a:pt x="646683" y="829055"/>
                    </a:lnTo>
                    <a:lnTo>
                      <a:pt x="943355" y="621791"/>
                    </a:lnTo>
                    <a:lnTo>
                      <a:pt x="646683" y="414527"/>
                    </a:lnTo>
                    <a:lnTo>
                      <a:pt x="646683" y="485647"/>
                    </a:lnTo>
                    <a:lnTo>
                      <a:pt x="272288" y="485647"/>
                    </a:lnTo>
                    <a:lnTo>
                      <a:pt x="272288" y="0"/>
                    </a:lnTo>
                    <a:close/>
                  </a:path>
                </a:pathLst>
              </a:custGeom>
              <a:solidFill>
                <a:srgbClr val="CFD1D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4596383" y="4690872"/>
                <a:ext cx="943610" cy="829310"/>
              </a:xfrm>
              <a:custGeom>
                <a:avLst/>
                <a:gdLst/>
                <a:ahLst/>
                <a:cxnLst/>
                <a:rect l="l" t="t" r="r" b="b"/>
                <a:pathLst>
                  <a:path w="943610" h="829310">
                    <a:moveTo>
                      <a:pt x="272288" y="0"/>
                    </a:moveTo>
                    <a:lnTo>
                      <a:pt x="272288" y="485647"/>
                    </a:lnTo>
                    <a:lnTo>
                      <a:pt x="646683" y="485647"/>
                    </a:lnTo>
                    <a:lnTo>
                      <a:pt x="646683" y="414527"/>
                    </a:lnTo>
                    <a:lnTo>
                      <a:pt x="943355" y="621791"/>
                    </a:lnTo>
                    <a:lnTo>
                      <a:pt x="646683" y="829055"/>
                    </a:lnTo>
                    <a:lnTo>
                      <a:pt x="646683" y="757935"/>
                    </a:lnTo>
                    <a:lnTo>
                      <a:pt x="0" y="757935"/>
                    </a:lnTo>
                    <a:lnTo>
                      <a:pt x="0" y="0"/>
                    </a:lnTo>
                    <a:lnTo>
                      <a:pt x="27228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3480815" y="3663696"/>
                <a:ext cx="3430904" cy="975360"/>
              </a:xfrm>
              <a:custGeom>
                <a:avLst/>
                <a:gdLst/>
                <a:ahLst/>
                <a:cxnLst/>
                <a:rect l="l" t="t" r="r" b="b"/>
                <a:pathLst>
                  <a:path w="3430904" h="975360">
                    <a:moveTo>
                      <a:pt x="0" y="162559"/>
                    </a:moveTo>
                    <a:lnTo>
                      <a:pt x="5806" y="119341"/>
                    </a:lnTo>
                    <a:lnTo>
                      <a:pt x="22192" y="80508"/>
                    </a:lnTo>
                    <a:lnTo>
                      <a:pt x="47609" y="47609"/>
                    </a:lnTo>
                    <a:lnTo>
                      <a:pt x="80508" y="22192"/>
                    </a:lnTo>
                    <a:lnTo>
                      <a:pt x="119341" y="5806"/>
                    </a:lnTo>
                    <a:lnTo>
                      <a:pt x="162560" y="0"/>
                    </a:lnTo>
                    <a:lnTo>
                      <a:pt x="3267964" y="0"/>
                    </a:lnTo>
                    <a:lnTo>
                      <a:pt x="3311182" y="5806"/>
                    </a:lnTo>
                    <a:lnTo>
                      <a:pt x="3350015" y="22192"/>
                    </a:lnTo>
                    <a:lnTo>
                      <a:pt x="3382914" y="47609"/>
                    </a:lnTo>
                    <a:lnTo>
                      <a:pt x="3408331" y="80508"/>
                    </a:lnTo>
                    <a:lnTo>
                      <a:pt x="3424717" y="119341"/>
                    </a:lnTo>
                    <a:lnTo>
                      <a:pt x="3430524" y="162559"/>
                    </a:lnTo>
                    <a:lnTo>
                      <a:pt x="3430524" y="812799"/>
                    </a:lnTo>
                    <a:lnTo>
                      <a:pt x="3424717" y="856018"/>
                    </a:lnTo>
                    <a:lnTo>
                      <a:pt x="3408331" y="894851"/>
                    </a:lnTo>
                    <a:lnTo>
                      <a:pt x="3382914" y="927750"/>
                    </a:lnTo>
                    <a:lnTo>
                      <a:pt x="3350015" y="953167"/>
                    </a:lnTo>
                    <a:lnTo>
                      <a:pt x="3311182" y="969553"/>
                    </a:lnTo>
                    <a:lnTo>
                      <a:pt x="3267964" y="975359"/>
                    </a:lnTo>
                    <a:lnTo>
                      <a:pt x="162560" y="975359"/>
                    </a:lnTo>
                    <a:lnTo>
                      <a:pt x="119341" y="969553"/>
                    </a:lnTo>
                    <a:lnTo>
                      <a:pt x="80508" y="953167"/>
                    </a:lnTo>
                    <a:lnTo>
                      <a:pt x="47609" y="927750"/>
                    </a:lnTo>
                    <a:lnTo>
                      <a:pt x="22192" y="894851"/>
                    </a:lnTo>
                    <a:lnTo>
                      <a:pt x="5806" y="856018"/>
                    </a:lnTo>
                    <a:lnTo>
                      <a:pt x="0" y="812799"/>
                    </a:lnTo>
                    <a:lnTo>
                      <a:pt x="0" y="162559"/>
                    </a:lnTo>
                    <a:close/>
                  </a:path>
                </a:pathLst>
              </a:custGeom>
              <a:ln w="12192">
                <a:solidFill>
                  <a:srgbClr val="3C4A5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2" name="object 22"/>
            <p:cNvSpPr txBox="1"/>
            <p:nvPr/>
          </p:nvSpPr>
          <p:spPr>
            <a:xfrm>
              <a:off x="3626611" y="3859733"/>
              <a:ext cx="3138805" cy="5416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ts val="2030"/>
                </a:lnSpc>
                <a:spcBef>
                  <a:spcPts val="100"/>
                </a:spcBef>
              </a:pPr>
              <a:r>
                <a:rPr sz="1800" spc="-5" dirty="0">
                  <a:solidFill>
                    <a:srgbClr val="44536A"/>
                  </a:solidFill>
                  <a:latin typeface="Caladea"/>
                  <a:cs typeface="Caladea"/>
                </a:rPr>
                <a:t>Plastic </a:t>
              </a:r>
              <a:r>
                <a:rPr sz="1800" spc="-25" dirty="0">
                  <a:solidFill>
                    <a:srgbClr val="44536A"/>
                  </a:solidFill>
                  <a:latin typeface="Caladea"/>
                  <a:cs typeface="Caladea"/>
                </a:rPr>
                <a:t>Waste </a:t>
              </a:r>
              <a:r>
                <a:rPr sz="1800" spc="-5" dirty="0">
                  <a:solidFill>
                    <a:srgbClr val="44536A"/>
                  </a:solidFill>
                  <a:latin typeface="Caladea"/>
                  <a:cs typeface="Caladea"/>
                </a:rPr>
                <a:t>(Management</a:t>
              </a:r>
              <a:r>
                <a:rPr sz="1800" dirty="0">
                  <a:solidFill>
                    <a:srgbClr val="44536A"/>
                  </a:solidFill>
                  <a:latin typeface="Caladea"/>
                  <a:cs typeface="Caladea"/>
                </a:rPr>
                <a:t> </a:t>
              </a:r>
              <a:r>
                <a:rPr sz="1800" spc="-5" dirty="0">
                  <a:solidFill>
                    <a:srgbClr val="44536A"/>
                  </a:solidFill>
                  <a:latin typeface="Caladea"/>
                  <a:cs typeface="Caladea"/>
                </a:rPr>
                <a:t>and</a:t>
              </a:r>
              <a:endParaRPr sz="1800" dirty="0">
                <a:latin typeface="Caladea"/>
                <a:cs typeface="Caladea"/>
              </a:endParaRPr>
            </a:p>
            <a:p>
              <a:pPr marL="635" algn="ctr">
                <a:lnSpc>
                  <a:spcPts val="2030"/>
                </a:lnSpc>
              </a:pPr>
              <a:r>
                <a:rPr sz="1800" dirty="0">
                  <a:solidFill>
                    <a:srgbClr val="44536A"/>
                  </a:solidFill>
                  <a:latin typeface="Caladea"/>
                  <a:cs typeface="Caladea"/>
                </a:rPr>
                <a:t>handling </a:t>
              </a:r>
              <a:r>
                <a:rPr sz="1800" spc="-10" dirty="0">
                  <a:solidFill>
                    <a:srgbClr val="44536A"/>
                  </a:solidFill>
                  <a:latin typeface="Caladea"/>
                  <a:cs typeface="Caladea"/>
                </a:rPr>
                <a:t>Rules),</a:t>
              </a:r>
              <a:r>
                <a:rPr sz="1800" spc="-20" dirty="0">
                  <a:solidFill>
                    <a:srgbClr val="44536A"/>
                  </a:solidFill>
                  <a:latin typeface="Caladea"/>
                  <a:cs typeface="Caladea"/>
                </a:rPr>
                <a:t> </a:t>
              </a:r>
              <a:r>
                <a:rPr sz="1800" spc="-5" dirty="0">
                  <a:solidFill>
                    <a:srgbClr val="44536A"/>
                  </a:solidFill>
                  <a:latin typeface="Caladea"/>
                  <a:cs typeface="Caladea"/>
                </a:rPr>
                <a:t>2011</a:t>
              </a:r>
              <a:endParaRPr sz="1800" dirty="0">
                <a:latin typeface="Caladea"/>
                <a:cs typeface="Caladea"/>
              </a:endParaRPr>
            </a:p>
          </p:txBody>
        </p:sp>
        <p:grpSp>
          <p:nvGrpSpPr>
            <p:cNvPr id="23" name="object 23"/>
            <p:cNvGrpSpPr/>
            <p:nvPr/>
          </p:nvGrpSpPr>
          <p:grpSpPr>
            <a:xfrm>
              <a:off x="5657088" y="5128259"/>
              <a:ext cx="3168650" cy="988060"/>
              <a:chOff x="5657088" y="5128259"/>
              <a:chExt cx="3168650" cy="988060"/>
            </a:xfrm>
          </p:grpSpPr>
          <p:sp>
            <p:nvSpPr>
              <p:cNvPr id="24" name="object 24"/>
              <p:cNvSpPr/>
              <p:nvPr/>
            </p:nvSpPr>
            <p:spPr>
              <a:xfrm>
                <a:off x="5663184" y="5134355"/>
                <a:ext cx="3156585" cy="975360"/>
              </a:xfrm>
              <a:custGeom>
                <a:avLst/>
                <a:gdLst/>
                <a:ahLst/>
                <a:cxnLst/>
                <a:rect l="l" t="t" r="r" b="b"/>
                <a:pathLst>
                  <a:path w="3156584" h="975360">
                    <a:moveTo>
                      <a:pt x="2993643" y="0"/>
                    </a:moveTo>
                    <a:lnTo>
                      <a:pt x="162560" y="0"/>
                    </a:lnTo>
                    <a:lnTo>
                      <a:pt x="119341" y="5806"/>
                    </a:lnTo>
                    <a:lnTo>
                      <a:pt x="80508" y="22192"/>
                    </a:lnTo>
                    <a:lnTo>
                      <a:pt x="47609" y="47609"/>
                    </a:lnTo>
                    <a:lnTo>
                      <a:pt x="22192" y="80508"/>
                    </a:lnTo>
                    <a:lnTo>
                      <a:pt x="5806" y="119341"/>
                    </a:lnTo>
                    <a:lnTo>
                      <a:pt x="0" y="162560"/>
                    </a:lnTo>
                    <a:lnTo>
                      <a:pt x="0" y="812774"/>
                    </a:lnTo>
                    <a:lnTo>
                      <a:pt x="5806" y="855994"/>
                    </a:lnTo>
                    <a:lnTo>
                      <a:pt x="22192" y="894832"/>
                    </a:lnTo>
                    <a:lnTo>
                      <a:pt x="47609" y="927738"/>
                    </a:lnTo>
                    <a:lnTo>
                      <a:pt x="80508" y="953161"/>
                    </a:lnTo>
                    <a:lnTo>
                      <a:pt x="119341" y="969551"/>
                    </a:lnTo>
                    <a:lnTo>
                      <a:pt x="162560" y="975360"/>
                    </a:lnTo>
                    <a:lnTo>
                      <a:pt x="2993643" y="975360"/>
                    </a:lnTo>
                    <a:lnTo>
                      <a:pt x="3036862" y="969551"/>
                    </a:lnTo>
                    <a:lnTo>
                      <a:pt x="3075695" y="953161"/>
                    </a:lnTo>
                    <a:lnTo>
                      <a:pt x="3108594" y="927738"/>
                    </a:lnTo>
                    <a:lnTo>
                      <a:pt x="3134011" y="894832"/>
                    </a:lnTo>
                    <a:lnTo>
                      <a:pt x="3150397" y="855994"/>
                    </a:lnTo>
                    <a:lnTo>
                      <a:pt x="3156204" y="812774"/>
                    </a:lnTo>
                    <a:lnTo>
                      <a:pt x="3156204" y="162560"/>
                    </a:lnTo>
                    <a:lnTo>
                      <a:pt x="3150397" y="119341"/>
                    </a:lnTo>
                    <a:lnTo>
                      <a:pt x="3134011" y="80508"/>
                    </a:lnTo>
                    <a:lnTo>
                      <a:pt x="3108594" y="47609"/>
                    </a:lnTo>
                    <a:lnTo>
                      <a:pt x="3075695" y="22192"/>
                    </a:lnTo>
                    <a:lnTo>
                      <a:pt x="3036862" y="5806"/>
                    </a:lnTo>
                    <a:lnTo>
                      <a:pt x="299364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5663184" y="5134355"/>
                <a:ext cx="3156585" cy="975360"/>
              </a:xfrm>
              <a:custGeom>
                <a:avLst/>
                <a:gdLst/>
                <a:ahLst/>
                <a:cxnLst/>
                <a:rect l="l" t="t" r="r" b="b"/>
                <a:pathLst>
                  <a:path w="3156584" h="975360">
                    <a:moveTo>
                      <a:pt x="0" y="162560"/>
                    </a:moveTo>
                    <a:lnTo>
                      <a:pt x="5806" y="119341"/>
                    </a:lnTo>
                    <a:lnTo>
                      <a:pt x="22192" y="80508"/>
                    </a:lnTo>
                    <a:lnTo>
                      <a:pt x="47609" y="47609"/>
                    </a:lnTo>
                    <a:lnTo>
                      <a:pt x="80508" y="22192"/>
                    </a:lnTo>
                    <a:lnTo>
                      <a:pt x="119341" y="5806"/>
                    </a:lnTo>
                    <a:lnTo>
                      <a:pt x="162560" y="0"/>
                    </a:lnTo>
                    <a:lnTo>
                      <a:pt x="2993643" y="0"/>
                    </a:lnTo>
                    <a:lnTo>
                      <a:pt x="3036862" y="5806"/>
                    </a:lnTo>
                    <a:lnTo>
                      <a:pt x="3075695" y="22192"/>
                    </a:lnTo>
                    <a:lnTo>
                      <a:pt x="3108594" y="47609"/>
                    </a:lnTo>
                    <a:lnTo>
                      <a:pt x="3134011" y="80508"/>
                    </a:lnTo>
                    <a:lnTo>
                      <a:pt x="3150397" y="119341"/>
                    </a:lnTo>
                    <a:lnTo>
                      <a:pt x="3156204" y="162560"/>
                    </a:lnTo>
                    <a:lnTo>
                      <a:pt x="3156204" y="812774"/>
                    </a:lnTo>
                    <a:lnTo>
                      <a:pt x="3150397" y="855994"/>
                    </a:lnTo>
                    <a:lnTo>
                      <a:pt x="3134011" y="894832"/>
                    </a:lnTo>
                    <a:lnTo>
                      <a:pt x="3108594" y="927738"/>
                    </a:lnTo>
                    <a:lnTo>
                      <a:pt x="3075695" y="953161"/>
                    </a:lnTo>
                    <a:lnTo>
                      <a:pt x="3036862" y="969551"/>
                    </a:lnTo>
                    <a:lnTo>
                      <a:pt x="2993643" y="975360"/>
                    </a:lnTo>
                    <a:lnTo>
                      <a:pt x="162560" y="975360"/>
                    </a:lnTo>
                    <a:lnTo>
                      <a:pt x="119341" y="969551"/>
                    </a:lnTo>
                    <a:lnTo>
                      <a:pt x="80508" y="953161"/>
                    </a:lnTo>
                    <a:lnTo>
                      <a:pt x="47609" y="927738"/>
                    </a:lnTo>
                    <a:lnTo>
                      <a:pt x="22192" y="894832"/>
                    </a:lnTo>
                    <a:lnTo>
                      <a:pt x="5806" y="855994"/>
                    </a:lnTo>
                    <a:lnTo>
                      <a:pt x="0" y="812774"/>
                    </a:lnTo>
                    <a:lnTo>
                      <a:pt x="0" y="162560"/>
                    </a:lnTo>
                    <a:close/>
                  </a:path>
                </a:pathLst>
              </a:custGeom>
              <a:ln w="12191">
                <a:solidFill>
                  <a:srgbClr val="3C4A5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6" name="object 26"/>
            <p:cNvSpPr txBox="1"/>
            <p:nvPr/>
          </p:nvSpPr>
          <p:spPr>
            <a:xfrm>
              <a:off x="5925058" y="5331078"/>
              <a:ext cx="2633345" cy="541020"/>
            </a:xfrm>
            <a:prstGeom prst="rect">
              <a:avLst/>
            </a:prstGeom>
          </p:spPr>
          <p:txBody>
            <a:bodyPr vert="horz" wrap="square" lIns="0" tIns="48260" rIns="0" bIns="0" rtlCol="0">
              <a:spAutoFit/>
            </a:bodyPr>
            <a:lstStyle/>
            <a:p>
              <a:pPr marL="771525" marR="5080" indent="-759460">
                <a:lnSpc>
                  <a:spcPts val="1900"/>
                </a:lnSpc>
                <a:spcBef>
                  <a:spcPts val="380"/>
                </a:spcBef>
              </a:pPr>
              <a:r>
                <a:rPr sz="1800" spc="-5" dirty="0">
                  <a:solidFill>
                    <a:srgbClr val="44536A"/>
                  </a:solidFill>
                  <a:latin typeface="Caladea"/>
                  <a:cs typeface="Caladea"/>
                </a:rPr>
                <a:t>Plastic </a:t>
              </a:r>
              <a:r>
                <a:rPr sz="1800" spc="-25" dirty="0">
                  <a:solidFill>
                    <a:srgbClr val="44536A"/>
                  </a:solidFill>
                  <a:latin typeface="Caladea"/>
                  <a:cs typeface="Caladea"/>
                </a:rPr>
                <a:t>Waste </a:t>
              </a:r>
              <a:r>
                <a:rPr sz="1800" spc="-10" dirty="0">
                  <a:solidFill>
                    <a:srgbClr val="44536A"/>
                  </a:solidFill>
                  <a:latin typeface="Caladea"/>
                  <a:cs typeface="Caladea"/>
                </a:rPr>
                <a:t>Management  Rules</a:t>
              </a:r>
              <a:r>
                <a:rPr sz="1800" spc="-15" dirty="0">
                  <a:solidFill>
                    <a:srgbClr val="44536A"/>
                  </a:solidFill>
                  <a:latin typeface="Caladea"/>
                  <a:cs typeface="Caladea"/>
                </a:rPr>
                <a:t> </a:t>
              </a:r>
              <a:r>
                <a:rPr sz="1800" spc="-5" dirty="0">
                  <a:solidFill>
                    <a:srgbClr val="44536A"/>
                  </a:solidFill>
                  <a:latin typeface="Caladea"/>
                  <a:cs typeface="Caladea"/>
                </a:rPr>
                <a:t>2016</a:t>
              </a:r>
              <a:endParaRPr sz="1800" dirty="0">
                <a:latin typeface="Caladea"/>
                <a:cs typeface="Caladea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7101967" y="3641216"/>
              <a:ext cx="4505960" cy="170053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84785" indent="-172720">
                <a:lnSpc>
                  <a:spcPct val="100000"/>
                </a:lnSpc>
                <a:spcBef>
                  <a:spcPts val="95"/>
                </a:spcBef>
                <a:buChar char="•"/>
                <a:tabLst>
                  <a:tab pos="185420" algn="l"/>
                </a:tabLst>
              </a:pPr>
              <a:r>
                <a:rPr sz="1600" spc="-5" dirty="0">
                  <a:latin typeface="Caladea"/>
                  <a:cs typeface="Caladea"/>
                </a:rPr>
                <a:t>&gt;40 </a:t>
              </a:r>
              <a:r>
                <a:rPr sz="1600" spc="-10" dirty="0">
                  <a:latin typeface="Caladea"/>
                  <a:cs typeface="Caladea"/>
                </a:rPr>
                <a:t>micron</a:t>
              </a:r>
              <a:r>
                <a:rPr sz="1600" spc="-5" dirty="0">
                  <a:latin typeface="Caladea"/>
                  <a:cs typeface="Caladea"/>
                </a:rPr>
                <a:t> criterion</a:t>
              </a:r>
              <a:endParaRPr sz="1600" dirty="0">
                <a:latin typeface="Caladea"/>
                <a:cs typeface="Caladea"/>
              </a:endParaRPr>
            </a:p>
            <a:p>
              <a:pPr marL="184785" marR="1638300" indent="-172720">
                <a:lnSpc>
                  <a:spcPts val="1689"/>
                </a:lnSpc>
                <a:spcBef>
                  <a:spcPts val="295"/>
                </a:spcBef>
                <a:buChar char="•"/>
                <a:tabLst>
                  <a:tab pos="185420" algn="l"/>
                </a:tabLst>
              </a:pPr>
              <a:r>
                <a:rPr sz="1600" spc="-10" dirty="0">
                  <a:latin typeface="Caladea"/>
                  <a:cs typeface="Caladea"/>
                </a:rPr>
                <a:t>Introduced </a:t>
              </a:r>
              <a:r>
                <a:rPr sz="1600" spc="-5" dirty="0">
                  <a:latin typeface="Caladea"/>
                  <a:cs typeface="Caladea"/>
                </a:rPr>
                <a:t>concept of EPR </a:t>
              </a:r>
              <a:r>
                <a:rPr sz="1600" spc="-10" dirty="0">
                  <a:latin typeface="Caladea"/>
                  <a:cs typeface="Caladea"/>
                </a:rPr>
                <a:t>and  </a:t>
              </a:r>
              <a:r>
                <a:rPr sz="1600" spc="-5" dirty="0">
                  <a:latin typeface="Caladea"/>
                  <a:cs typeface="Caladea"/>
                </a:rPr>
                <a:t>responsibility of </a:t>
              </a:r>
              <a:r>
                <a:rPr sz="1600" spc="-10" dirty="0">
                  <a:latin typeface="Caladea"/>
                  <a:cs typeface="Caladea"/>
                </a:rPr>
                <a:t>brand</a:t>
              </a:r>
              <a:r>
                <a:rPr sz="1600" spc="-25" dirty="0">
                  <a:latin typeface="Caladea"/>
                  <a:cs typeface="Caladea"/>
                </a:rPr>
                <a:t> </a:t>
              </a:r>
              <a:r>
                <a:rPr sz="1600" spc="-10" dirty="0">
                  <a:latin typeface="Caladea"/>
                  <a:cs typeface="Caladea"/>
                </a:rPr>
                <a:t>owners</a:t>
              </a:r>
              <a:endParaRPr sz="1600" dirty="0">
                <a:latin typeface="Caladea"/>
                <a:cs typeface="Caladea"/>
              </a:endParaRPr>
            </a:p>
            <a:p>
              <a:pPr marL="1983105" lvl="1" indent="-114935">
                <a:lnSpc>
                  <a:spcPct val="100000"/>
                </a:lnSpc>
                <a:spcBef>
                  <a:spcPts val="740"/>
                </a:spcBef>
                <a:buChar char="•"/>
                <a:tabLst>
                  <a:tab pos="1983739" algn="l"/>
                </a:tabLst>
              </a:pPr>
              <a:r>
                <a:rPr sz="1400" spc="-5" dirty="0">
                  <a:latin typeface="Caladea"/>
                  <a:cs typeface="Caladea"/>
                </a:rPr>
                <a:t>EPR </a:t>
              </a:r>
              <a:r>
                <a:rPr sz="1400" dirty="0">
                  <a:latin typeface="Caladea"/>
                  <a:cs typeface="Caladea"/>
                </a:rPr>
                <a:t>obligation</a:t>
              </a:r>
              <a:r>
                <a:rPr sz="1400" spc="-40" dirty="0">
                  <a:latin typeface="Caladea"/>
                  <a:cs typeface="Caladea"/>
                </a:rPr>
                <a:t> </a:t>
              </a:r>
              <a:r>
                <a:rPr sz="1400" spc="-5" dirty="0">
                  <a:latin typeface="Caladea"/>
                  <a:cs typeface="Caladea"/>
                </a:rPr>
                <a:t>introduced</a:t>
              </a:r>
              <a:endParaRPr sz="1400" dirty="0">
                <a:latin typeface="Caladea"/>
                <a:cs typeface="Caladea"/>
              </a:endParaRPr>
            </a:p>
            <a:p>
              <a:pPr marL="1983105" lvl="1" indent="-114935">
                <a:lnSpc>
                  <a:spcPct val="100000"/>
                </a:lnSpc>
                <a:spcBef>
                  <a:spcPts val="50"/>
                </a:spcBef>
                <a:buChar char="•"/>
                <a:tabLst>
                  <a:tab pos="1983739" algn="l"/>
                </a:tabLst>
              </a:pPr>
              <a:r>
                <a:rPr sz="1400" spc="-5" dirty="0">
                  <a:latin typeface="Caladea"/>
                  <a:cs typeface="Caladea"/>
                </a:rPr>
                <a:t>FORM </a:t>
              </a:r>
              <a:r>
                <a:rPr sz="1400" dirty="0">
                  <a:latin typeface="Caladea"/>
                  <a:cs typeface="Caladea"/>
                </a:rPr>
                <a:t>1 </a:t>
              </a:r>
              <a:r>
                <a:rPr sz="1400" spc="-10" dirty="0">
                  <a:latin typeface="Caladea"/>
                  <a:cs typeface="Caladea"/>
                </a:rPr>
                <a:t>for </a:t>
              </a:r>
              <a:r>
                <a:rPr sz="1400" spc="-5" dirty="0">
                  <a:latin typeface="Caladea"/>
                  <a:cs typeface="Caladea"/>
                </a:rPr>
                <a:t>Brands</a:t>
              </a:r>
              <a:r>
                <a:rPr sz="1400" spc="-25" dirty="0">
                  <a:latin typeface="Caladea"/>
                  <a:cs typeface="Caladea"/>
                </a:rPr>
                <a:t> </a:t>
              </a:r>
              <a:r>
                <a:rPr sz="1400" spc="-5" dirty="0">
                  <a:latin typeface="Caladea"/>
                  <a:cs typeface="Caladea"/>
                </a:rPr>
                <a:t>introduced</a:t>
              </a:r>
              <a:endParaRPr sz="1400" dirty="0">
                <a:latin typeface="Caladea"/>
                <a:cs typeface="Caladea"/>
              </a:endParaRPr>
            </a:p>
            <a:p>
              <a:pPr marL="1983105" lvl="1" indent="-114935">
                <a:lnSpc>
                  <a:spcPct val="100000"/>
                </a:lnSpc>
                <a:spcBef>
                  <a:spcPts val="35"/>
                </a:spcBef>
                <a:buChar char="•"/>
                <a:tabLst>
                  <a:tab pos="1983739" algn="l"/>
                </a:tabLst>
              </a:pPr>
              <a:r>
                <a:rPr sz="1400" dirty="0">
                  <a:latin typeface="Caladea"/>
                  <a:cs typeface="Caladea"/>
                </a:rPr>
                <a:t>&gt;50</a:t>
              </a:r>
              <a:r>
                <a:rPr sz="1400" spc="-25" dirty="0">
                  <a:latin typeface="Caladea"/>
                  <a:cs typeface="Caladea"/>
                </a:rPr>
                <a:t> </a:t>
              </a:r>
              <a:r>
                <a:rPr sz="1400" spc="-5" dirty="0">
                  <a:latin typeface="Caladea"/>
                  <a:cs typeface="Caladea"/>
                </a:rPr>
                <a:t>micron</a:t>
              </a:r>
              <a:endParaRPr sz="1400" dirty="0">
                <a:latin typeface="Caladea"/>
                <a:cs typeface="Caladea"/>
              </a:endParaRPr>
            </a:p>
            <a:p>
              <a:pPr marL="1983105" lvl="1" indent="-114935">
                <a:lnSpc>
                  <a:spcPct val="100000"/>
                </a:lnSpc>
                <a:spcBef>
                  <a:spcPts val="50"/>
                </a:spcBef>
                <a:buChar char="•"/>
                <a:tabLst>
                  <a:tab pos="1983739" algn="l"/>
                </a:tabLst>
              </a:pPr>
              <a:r>
                <a:rPr sz="1400" spc="-5" dirty="0">
                  <a:latin typeface="Caladea"/>
                  <a:cs typeface="Caladea"/>
                </a:rPr>
                <a:t>Carry bags, </a:t>
              </a:r>
              <a:r>
                <a:rPr sz="1400" spc="-50" dirty="0">
                  <a:latin typeface="Caladea"/>
                  <a:cs typeface="Caladea"/>
                </a:rPr>
                <a:t>MLP, </a:t>
              </a:r>
              <a:r>
                <a:rPr sz="1400" spc="-5" dirty="0">
                  <a:latin typeface="Caladea"/>
                  <a:cs typeface="Caladea"/>
                </a:rPr>
                <a:t>plastic </a:t>
              </a:r>
              <a:r>
                <a:rPr sz="1400" dirty="0">
                  <a:latin typeface="Caladea"/>
                  <a:cs typeface="Caladea"/>
                </a:rPr>
                <a:t>sheets</a:t>
              </a:r>
              <a:r>
                <a:rPr sz="1400" spc="10" dirty="0">
                  <a:latin typeface="Caladea"/>
                  <a:cs typeface="Caladea"/>
                </a:rPr>
                <a:t> </a:t>
              </a:r>
              <a:r>
                <a:rPr sz="1400" dirty="0">
                  <a:latin typeface="Caladea"/>
                  <a:cs typeface="Caladea"/>
                </a:rPr>
                <a:t>or</a:t>
              </a: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8958198" y="5289296"/>
              <a:ext cx="2730500" cy="14287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0">
                <a:lnSpc>
                  <a:spcPct val="100000"/>
                </a:lnSpc>
                <a:spcBef>
                  <a:spcPts val="100"/>
                </a:spcBef>
              </a:pPr>
              <a:r>
                <a:rPr sz="1400" spc="-10" dirty="0">
                  <a:latin typeface="Caladea"/>
                  <a:cs typeface="Caladea"/>
                </a:rPr>
                <a:t>like</a:t>
              </a:r>
              <a:endParaRPr sz="1400" dirty="0">
                <a:latin typeface="Caladea"/>
                <a:cs typeface="Caladea"/>
              </a:endParaRPr>
            </a:p>
            <a:p>
              <a:pPr marL="127000" indent="-114300">
                <a:lnSpc>
                  <a:spcPct val="100000"/>
                </a:lnSpc>
                <a:spcBef>
                  <a:spcPts val="50"/>
                </a:spcBef>
                <a:buFont typeface="Caladea"/>
                <a:buChar char="•"/>
                <a:tabLst>
                  <a:tab pos="127000" algn="l"/>
                </a:tabLst>
              </a:pPr>
              <a:r>
                <a:rPr sz="1400" b="1" dirty="0">
                  <a:solidFill>
                    <a:srgbClr val="00AF50"/>
                  </a:solidFill>
                  <a:latin typeface="Caladea"/>
                  <a:cs typeface="Caladea"/>
                </a:rPr>
                <a:t>Amended in</a:t>
              </a:r>
              <a:r>
                <a:rPr sz="1400" b="1" spc="-35" dirty="0">
                  <a:solidFill>
                    <a:srgbClr val="00AF50"/>
                  </a:solidFill>
                  <a:latin typeface="Caladea"/>
                  <a:cs typeface="Caladea"/>
                </a:rPr>
                <a:t> </a:t>
              </a:r>
              <a:r>
                <a:rPr sz="1400" b="1" dirty="0">
                  <a:solidFill>
                    <a:srgbClr val="00AF50"/>
                  </a:solidFill>
                  <a:latin typeface="Caladea"/>
                  <a:cs typeface="Caladea"/>
                </a:rPr>
                <a:t>2018</a:t>
              </a:r>
              <a:endParaRPr sz="1400" dirty="0">
                <a:latin typeface="Caladea"/>
                <a:cs typeface="Caladea"/>
              </a:endParaRPr>
            </a:p>
            <a:p>
              <a:pPr marL="127000" marR="5080" indent="-114300">
                <a:lnSpc>
                  <a:spcPct val="88000"/>
                </a:lnSpc>
                <a:spcBef>
                  <a:spcPts val="240"/>
                </a:spcBef>
                <a:buFont typeface="Caladea"/>
                <a:buChar char="•"/>
                <a:tabLst>
                  <a:tab pos="127000" algn="l"/>
                </a:tabLst>
              </a:pPr>
              <a:r>
                <a:rPr sz="1400" b="1" dirty="0">
                  <a:solidFill>
                    <a:srgbClr val="00AFEF"/>
                  </a:solidFill>
                  <a:latin typeface="Caladea"/>
                  <a:cs typeface="Caladea"/>
                </a:rPr>
                <a:t>Amended </a:t>
              </a:r>
              <a:r>
                <a:rPr sz="1400" b="1" spc="-5" dirty="0">
                  <a:solidFill>
                    <a:srgbClr val="00AFEF"/>
                  </a:solidFill>
                  <a:latin typeface="Caladea"/>
                  <a:cs typeface="Caladea"/>
                </a:rPr>
                <a:t>in 2021- Prohibition  </a:t>
              </a:r>
              <a:r>
                <a:rPr sz="1400" b="1" dirty="0">
                  <a:solidFill>
                    <a:srgbClr val="00AFEF"/>
                  </a:solidFill>
                  <a:latin typeface="Caladea"/>
                  <a:cs typeface="Caladea"/>
                </a:rPr>
                <a:t>of certain </a:t>
              </a:r>
              <a:r>
                <a:rPr sz="1400" b="1" spc="-5" dirty="0">
                  <a:solidFill>
                    <a:srgbClr val="00AFEF"/>
                  </a:solidFill>
                  <a:latin typeface="Caladea"/>
                  <a:cs typeface="Caladea"/>
                </a:rPr>
                <a:t>SUPs </a:t>
              </a:r>
              <a:r>
                <a:rPr sz="1400" b="1" dirty="0">
                  <a:solidFill>
                    <a:srgbClr val="00AFEF"/>
                  </a:solidFill>
                  <a:latin typeface="Caladea"/>
                  <a:cs typeface="Caladea"/>
                </a:rPr>
                <a:t>and carry </a:t>
              </a:r>
              <a:r>
                <a:rPr sz="1400" b="1" spc="-5" dirty="0">
                  <a:solidFill>
                    <a:srgbClr val="00AFEF"/>
                  </a:solidFill>
                  <a:latin typeface="Caladea"/>
                  <a:cs typeface="Caladea"/>
                </a:rPr>
                <a:t>bag  </a:t>
              </a:r>
              <a:r>
                <a:rPr sz="1400" b="1" dirty="0">
                  <a:solidFill>
                    <a:srgbClr val="00AFEF"/>
                  </a:solidFill>
                  <a:latin typeface="Caladea"/>
                  <a:cs typeface="Caladea"/>
                </a:rPr>
                <a:t>thickness </a:t>
              </a:r>
              <a:r>
                <a:rPr sz="1400" b="1" spc="-5" dirty="0">
                  <a:solidFill>
                    <a:srgbClr val="00AFEF"/>
                  </a:solidFill>
                  <a:latin typeface="Caladea"/>
                  <a:cs typeface="Caladea"/>
                </a:rPr>
                <a:t>&gt;75 micro </a:t>
              </a:r>
              <a:r>
                <a:rPr sz="1400" b="1" spc="-10" dirty="0">
                  <a:solidFill>
                    <a:srgbClr val="00AFEF"/>
                  </a:solidFill>
                  <a:latin typeface="Caladea"/>
                  <a:cs typeface="Caladea"/>
                </a:rPr>
                <a:t>from  </a:t>
              </a:r>
              <a:r>
                <a:rPr sz="1400" b="1" spc="-5" dirty="0">
                  <a:solidFill>
                    <a:srgbClr val="00AFEF"/>
                  </a:solidFill>
                  <a:latin typeface="Caladea"/>
                  <a:cs typeface="Caladea"/>
                </a:rPr>
                <a:t>30.09.2021 </a:t>
              </a:r>
              <a:r>
                <a:rPr sz="1400" b="1" dirty="0">
                  <a:solidFill>
                    <a:srgbClr val="00AFEF"/>
                  </a:solidFill>
                  <a:latin typeface="Caladea"/>
                  <a:cs typeface="Caladea"/>
                </a:rPr>
                <a:t>and thickness &gt;</a:t>
              </a:r>
              <a:r>
                <a:rPr sz="1400" b="1" spc="-95" dirty="0">
                  <a:solidFill>
                    <a:srgbClr val="00AFEF"/>
                  </a:solidFill>
                  <a:latin typeface="Caladea"/>
                  <a:cs typeface="Caladea"/>
                </a:rPr>
                <a:t> </a:t>
              </a:r>
              <a:r>
                <a:rPr sz="1400" b="1" spc="-5" dirty="0">
                  <a:solidFill>
                    <a:srgbClr val="00AFEF"/>
                  </a:solidFill>
                  <a:latin typeface="Caladea"/>
                  <a:cs typeface="Caladea"/>
                </a:rPr>
                <a:t>120  micron </a:t>
              </a:r>
              <a:r>
                <a:rPr sz="1400" b="1" spc="-10" dirty="0">
                  <a:solidFill>
                    <a:srgbClr val="00AFEF"/>
                  </a:solidFill>
                  <a:latin typeface="Caladea"/>
                  <a:cs typeface="Caladea"/>
                </a:rPr>
                <a:t>from</a:t>
              </a:r>
              <a:r>
                <a:rPr sz="1400" b="1" spc="-30" dirty="0">
                  <a:solidFill>
                    <a:srgbClr val="00AFEF"/>
                  </a:solidFill>
                  <a:latin typeface="Caladea"/>
                  <a:cs typeface="Caladea"/>
                </a:rPr>
                <a:t> </a:t>
              </a:r>
              <a:r>
                <a:rPr sz="1400" b="1" spc="-5" dirty="0">
                  <a:solidFill>
                    <a:srgbClr val="00AFEF"/>
                  </a:solidFill>
                  <a:latin typeface="Caladea"/>
                  <a:cs typeface="Caladea"/>
                </a:rPr>
                <a:t>31.12.2022</a:t>
              </a:r>
              <a:endParaRPr sz="1400" dirty="0">
                <a:latin typeface="Caladea"/>
                <a:cs typeface="Calade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288925"/>
            <a:ext cx="9440863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n-lt"/>
              </a:rPr>
              <a:t>PWM </a:t>
            </a:r>
            <a:r>
              <a:rPr sz="2800" spc="-20" dirty="0">
                <a:latin typeface="+mn-lt"/>
              </a:rPr>
              <a:t>Rules </a:t>
            </a:r>
            <a:r>
              <a:rPr sz="2800" spc="-5" dirty="0">
                <a:latin typeface="+mn-lt"/>
              </a:rPr>
              <a:t>2016 &amp; as amended 2018 &amp;</a:t>
            </a:r>
            <a:r>
              <a:rPr sz="2800" spc="30" dirty="0">
                <a:latin typeface="+mn-lt"/>
              </a:rPr>
              <a:t> </a:t>
            </a:r>
            <a:r>
              <a:rPr sz="2800" spc="-5" dirty="0">
                <a:latin typeface="+mn-lt"/>
              </a:rPr>
              <a:t>2021</a:t>
            </a:r>
            <a:endParaRPr sz="2800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1" y="1176066"/>
            <a:ext cx="210439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20" dirty="0">
                <a:cs typeface="Caladea"/>
              </a:rPr>
              <a:t>Objective:</a:t>
            </a:r>
            <a:r>
              <a:rPr sz="2400" b="1" spc="-80" dirty="0">
                <a:cs typeface="Caladea"/>
              </a:rPr>
              <a:t> </a:t>
            </a:r>
            <a:r>
              <a:rPr sz="2400" b="1" dirty="0">
                <a:cs typeface="Caladea"/>
              </a:rPr>
              <a:t>-</a:t>
            </a:r>
            <a:endParaRPr sz="2400" dirty="0">
              <a:cs typeface="Calad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998" y="1854453"/>
            <a:ext cx="11069192" cy="3907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5"/>
              </a:spcBef>
            </a:pPr>
            <a:r>
              <a:rPr lang="en-US" sz="2400" spc="-80" dirty="0">
                <a:cs typeface="Caladea"/>
              </a:rPr>
              <a:t>To </a:t>
            </a:r>
            <a:r>
              <a:rPr lang="en-US" sz="2400" spc="-25" dirty="0">
                <a:cs typeface="Caladea"/>
              </a:rPr>
              <a:t>give </a:t>
            </a:r>
            <a:r>
              <a:rPr lang="en-US" sz="2400" spc="-5" dirty="0">
                <a:cs typeface="Caladea"/>
              </a:rPr>
              <a:t>thrust </a:t>
            </a:r>
            <a:r>
              <a:rPr lang="en-US" sz="2400" dirty="0">
                <a:cs typeface="Caladea"/>
              </a:rPr>
              <a:t>on </a:t>
            </a:r>
          </a:p>
          <a:p>
            <a:pPr marL="12700" marR="5080" algn="just">
              <a:lnSpc>
                <a:spcPct val="114999"/>
              </a:lnSpc>
              <a:spcBef>
                <a:spcPts val="105"/>
              </a:spcBef>
            </a:pPr>
            <a:endParaRPr lang="en-US" sz="2400" dirty="0">
              <a:cs typeface="Caladea"/>
            </a:endParaRPr>
          </a:p>
          <a:p>
            <a:pPr marL="355600" marR="5080" indent="-342900" algn="just"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400" b="1" spc="-5" dirty="0">
                <a:cs typeface="Caladea"/>
              </a:rPr>
              <a:t>Plastic </a:t>
            </a:r>
            <a:r>
              <a:rPr lang="en-US" sz="2400" b="1" spc="-15" dirty="0">
                <a:cs typeface="Caladea"/>
              </a:rPr>
              <a:t>waste </a:t>
            </a:r>
            <a:r>
              <a:rPr lang="en-US" sz="2400" b="1" spc="-5" dirty="0">
                <a:cs typeface="Caladea"/>
              </a:rPr>
              <a:t>minimization</a:t>
            </a:r>
            <a:r>
              <a:rPr lang="en-US" sz="2400" spc="-5" dirty="0">
                <a:cs typeface="Caladea"/>
              </a:rPr>
              <a:t>,</a:t>
            </a:r>
          </a:p>
          <a:p>
            <a:pPr marL="355600" marR="5080" indent="-342900" algn="just"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400" b="1" spc="-10" dirty="0">
                <a:cs typeface="Caladea"/>
              </a:rPr>
              <a:t>Source segregation</a:t>
            </a:r>
            <a:r>
              <a:rPr lang="en-US" sz="2400" spc="-10" dirty="0">
                <a:cs typeface="Caladea"/>
              </a:rPr>
              <a:t>, </a:t>
            </a:r>
          </a:p>
          <a:p>
            <a:pPr marL="355600" marR="5080" indent="-342900" algn="just"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400" b="1" spc="-10" dirty="0">
                <a:cs typeface="Caladea"/>
              </a:rPr>
              <a:t>Recycling</a:t>
            </a:r>
            <a:r>
              <a:rPr lang="en-US" sz="2400" spc="-10" dirty="0">
                <a:cs typeface="Caladea"/>
              </a:rPr>
              <a:t>, </a:t>
            </a:r>
          </a:p>
          <a:p>
            <a:pPr marL="355600" marR="5080" indent="-342900" algn="just"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400" b="1" spc="-25" dirty="0">
                <a:cs typeface="Caladea"/>
              </a:rPr>
              <a:t>Involving </a:t>
            </a:r>
            <a:r>
              <a:rPr lang="en-US" sz="2400" b="1" spc="-20" dirty="0">
                <a:cs typeface="Caladea"/>
              </a:rPr>
              <a:t>waste  </a:t>
            </a:r>
            <a:r>
              <a:rPr lang="en-US" sz="2400" b="1" spc="-5" dirty="0">
                <a:cs typeface="Caladea"/>
              </a:rPr>
              <a:t>pickers</a:t>
            </a:r>
            <a:r>
              <a:rPr lang="en-US" sz="2400" spc="-5" dirty="0">
                <a:cs typeface="Caladea"/>
              </a:rPr>
              <a:t>, </a:t>
            </a:r>
          </a:p>
          <a:p>
            <a:pPr marL="355600" marR="5080" indent="-342900" algn="just"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400" b="1" spc="-10" dirty="0">
                <a:cs typeface="Caladea"/>
              </a:rPr>
              <a:t>Recyclers </a:t>
            </a:r>
            <a:r>
              <a:rPr lang="en-US" sz="2400" b="1" spc="-5" dirty="0">
                <a:cs typeface="Caladea"/>
              </a:rPr>
              <a:t>and </a:t>
            </a:r>
            <a:r>
              <a:rPr lang="en-US" sz="2400" b="1" spc="-20" dirty="0">
                <a:cs typeface="Caladea"/>
              </a:rPr>
              <a:t>waste </a:t>
            </a:r>
            <a:r>
              <a:rPr lang="en-US" sz="2400" b="1" spc="-5" dirty="0">
                <a:cs typeface="Caladea"/>
              </a:rPr>
              <a:t>processors </a:t>
            </a:r>
            <a:r>
              <a:rPr lang="en-US" sz="2400" b="1" dirty="0">
                <a:cs typeface="Caladea"/>
              </a:rPr>
              <a:t>in </a:t>
            </a:r>
            <a:r>
              <a:rPr lang="en-US" sz="2400" b="1" spc="-10" dirty="0">
                <a:cs typeface="Caladea"/>
              </a:rPr>
              <a:t>collection </a:t>
            </a:r>
            <a:r>
              <a:rPr lang="en-US" sz="2400" b="1" spc="-5" dirty="0">
                <a:cs typeface="Caladea"/>
              </a:rPr>
              <a:t>of plastic </a:t>
            </a:r>
            <a:r>
              <a:rPr lang="en-US" sz="2400" b="1" spc="-20" dirty="0">
                <a:cs typeface="Caladea"/>
              </a:rPr>
              <a:t>waste </a:t>
            </a:r>
            <a:r>
              <a:rPr lang="en-US" sz="2400" spc="-10" dirty="0">
                <a:cs typeface="Caladea"/>
              </a:rPr>
              <a:t>fraction </a:t>
            </a:r>
            <a:r>
              <a:rPr lang="en-US" sz="2400" spc="-5" dirty="0">
                <a:cs typeface="Caladea"/>
              </a:rPr>
              <a:t>either </a:t>
            </a:r>
            <a:r>
              <a:rPr lang="en-US" sz="2400" spc="-15" dirty="0">
                <a:cs typeface="Caladea"/>
              </a:rPr>
              <a:t>from  </a:t>
            </a:r>
            <a:r>
              <a:rPr lang="en-US" sz="2400" b="1" spc="-5" dirty="0">
                <a:cs typeface="Caladea"/>
              </a:rPr>
              <a:t>household </a:t>
            </a:r>
            <a:r>
              <a:rPr lang="en-US" sz="2400" dirty="0">
                <a:cs typeface="Caladea"/>
              </a:rPr>
              <a:t>or </a:t>
            </a:r>
            <a:r>
              <a:rPr lang="en-US" sz="2400" spc="-15" dirty="0">
                <a:cs typeface="Caladea"/>
              </a:rPr>
              <a:t>any </a:t>
            </a:r>
            <a:r>
              <a:rPr lang="en-US" sz="2400" spc="-5" dirty="0">
                <a:cs typeface="Caladea"/>
              </a:rPr>
              <a:t>other </a:t>
            </a:r>
            <a:r>
              <a:rPr lang="en-US" sz="2400" spc="-10" dirty="0">
                <a:cs typeface="Caladea"/>
              </a:rPr>
              <a:t>source </a:t>
            </a:r>
            <a:r>
              <a:rPr lang="en-US" sz="2400" spc="-5" dirty="0">
                <a:cs typeface="Caladea"/>
              </a:rPr>
              <a:t>of </a:t>
            </a:r>
            <a:r>
              <a:rPr lang="en-US" sz="2400" spc="-10" dirty="0">
                <a:cs typeface="Caladea"/>
              </a:rPr>
              <a:t>its generation </a:t>
            </a:r>
          </a:p>
          <a:p>
            <a:pPr marL="355600" marR="5080" indent="-342900" algn="just"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cs typeface="Caladea"/>
              </a:rPr>
              <a:t>Intermediate </a:t>
            </a:r>
            <a:r>
              <a:rPr lang="en-US" sz="2400" b="1" spc="-10" dirty="0">
                <a:cs typeface="Caladea"/>
              </a:rPr>
              <a:t>material </a:t>
            </a:r>
            <a:r>
              <a:rPr lang="en-US" sz="2400" b="1" spc="-20" dirty="0">
                <a:cs typeface="Caladea"/>
              </a:rPr>
              <a:t>recovery </a:t>
            </a:r>
            <a:r>
              <a:rPr lang="en-US" sz="2400" b="1" spc="-5" dirty="0">
                <a:cs typeface="Caladea"/>
              </a:rPr>
              <a:t>facility </a:t>
            </a:r>
            <a:r>
              <a:rPr lang="en-US" sz="2400" spc="-10" dirty="0">
                <a:cs typeface="Caladea"/>
              </a:rPr>
              <a:t>and  </a:t>
            </a:r>
            <a:r>
              <a:rPr lang="en-US" sz="2400" dirty="0">
                <a:cs typeface="Caladea"/>
              </a:rPr>
              <a:t>adopt </a:t>
            </a:r>
            <a:r>
              <a:rPr lang="en-US" sz="2400" spc="-5" dirty="0">
                <a:cs typeface="Caladea"/>
              </a:rPr>
              <a:t>polluter’s </a:t>
            </a:r>
            <a:r>
              <a:rPr lang="en-US" sz="2400" spc="-10" dirty="0">
                <a:cs typeface="Caladea"/>
              </a:rPr>
              <a:t>pay </a:t>
            </a:r>
            <a:r>
              <a:rPr lang="en-US" sz="2400" spc="-5" dirty="0">
                <a:cs typeface="Caladea"/>
              </a:rPr>
              <a:t>principle </a:t>
            </a:r>
            <a:r>
              <a:rPr lang="en-US" sz="2400" spc="-10" dirty="0">
                <a:cs typeface="Caladea"/>
              </a:rPr>
              <a:t>for </a:t>
            </a:r>
            <a:r>
              <a:rPr lang="en-US" sz="2400" dirty="0">
                <a:cs typeface="Caladea"/>
              </a:rPr>
              <a:t>the </a:t>
            </a:r>
            <a:r>
              <a:rPr lang="en-US" sz="2400" spc="-5" dirty="0">
                <a:cs typeface="Caladea"/>
              </a:rPr>
              <a:t>sustainability </a:t>
            </a:r>
            <a:r>
              <a:rPr lang="en-US" sz="2400" dirty="0">
                <a:cs typeface="Caladea"/>
              </a:rPr>
              <a:t>of the </a:t>
            </a:r>
            <a:r>
              <a:rPr lang="en-US" sz="2400" spc="-10" dirty="0">
                <a:cs typeface="Caladea"/>
              </a:rPr>
              <a:t>waste </a:t>
            </a:r>
            <a:r>
              <a:rPr lang="en-US" sz="2400" spc="-5" dirty="0">
                <a:cs typeface="Caladea"/>
              </a:rPr>
              <a:t>management</a:t>
            </a:r>
            <a:r>
              <a:rPr lang="en-US" sz="2400" spc="-220" dirty="0">
                <a:cs typeface="Caladea"/>
              </a:rPr>
              <a:t> </a:t>
            </a:r>
            <a:r>
              <a:rPr lang="en-US" sz="2400" spc="-10" dirty="0">
                <a:cs typeface="Caladea"/>
              </a:rPr>
              <a:t>system.</a:t>
            </a:r>
            <a:endParaRPr lang="en-US" sz="2400" dirty="0">
              <a:cs typeface="Calad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71935" y="6426504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5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40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68834"/>
              </p:ext>
            </p:extLst>
          </p:nvPr>
        </p:nvGraphicFramePr>
        <p:xfrm>
          <a:off x="432225" y="2649535"/>
          <a:ext cx="11327550" cy="30856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81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71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62532">
                <a:tc>
                  <a:txBody>
                    <a:bodyPr/>
                    <a:lstStyle/>
                    <a:p>
                      <a:pPr marL="127000">
                        <a:lnSpc>
                          <a:spcPts val="2480"/>
                        </a:lnSpc>
                      </a:pPr>
                      <a:r>
                        <a:rPr sz="3200" b="1"/>
                        <a:t>Producer</a:t>
                      </a:r>
                      <a:endParaRPr sz="3200">
                        <a:latin typeface="+mn-lt"/>
                        <a:cs typeface="Palladio Ural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ts val="2470"/>
                        </a:lnSpc>
                      </a:pPr>
                      <a:r>
                        <a:rPr sz="3200"/>
                        <a:t>:</a:t>
                      </a:r>
                      <a:endParaRPr sz="3200">
                        <a:latin typeface="+mn-lt"/>
                        <a:cs typeface="Palladio Ural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 algn="just">
                        <a:lnSpc>
                          <a:spcPts val="2470"/>
                        </a:lnSpc>
                      </a:pPr>
                      <a:r>
                        <a:rPr sz="3200" spc="-5"/>
                        <a:t>Persons</a:t>
                      </a:r>
                      <a:r>
                        <a:rPr sz="3200" spc="204"/>
                        <a:t> </a:t>
                      </a:r>
                      <a:r>
                        <a:rPr sz="3200" spc="-10"/>
                        <a:t>engaged</a:t>
                      </a:r>
                      <a:r>
                        <a:rPr sz="3200" spc="200"/>
                        <a:t> </a:t>
                      </a:r>
                      <a:r>
                        <a:rPr sz="3200" spc="-5"/>
                        <a:t>in</a:t>
                      </a:r>
                      <a:r>
                        <a:rPr sz="3200" spc="200"/>
                        <a:t> </a:t>
                      </a:r>
                      <a:r>
                        <a:rPr sz="3200" spc="-5"/>
                        <a:t>manufacture</a:t>
                      </a:r>
                      <a:r>
                        <a:rPr sz="3200" spc="190"/>
                        <a:t> </a:t>
                      </a:r>
                      <a:r>
                        <a:rPr sz="3200" spc="-5"/>
                        <a:t>or</a:t>
                      </a:r>
                      <a:r>
                        <a:rPr sz="3200" spc="200"/>
                        <a:t> </a:t>
                      </a:r>
                      <a:r>
                        <a:rPr sz="3200" spc="-5"/>
                        <a:t>import</a:t>
                      </a:r>
                      <a:r>
                        <a:rPr sz="3200" spc="190"/>
                        <a:t> </a:t>
                      </a:r>
                      <a:r>
                        <a:rPr sz="3200" spc="-5"/>
                        <a:t>of</a:t>
                      </a:r>
                      <a:r>
                        <a:rPr sz="3200" spc="204"/>
                        <a:t> </a:t>
                      </a:r>
                      <a:r>
                        <a:rPr sz="3200"/>
                        <a:t>carry</a:t>
                      </a:r>
                      <a:r>
                        <a:rPr sz="3200" spc="200"/>
                        <a:t> </a:t>
                      </a:r>
                      <a:r>
                        <a:rPr sz="3200" spc="-5"/>
                        <a:t>bags</a:t>
                      </a:r>
                      <a:r>
                        <a:rPr sz="3200" spc="204"/>
                        <a:t> </a:t>
                      </a:r>
                      <a:r>
                        <a:rPr sz="3200"/>
                        <a:t>or</a:t>
                      </a:r>
                      <a:r>
                        <a:rPr sz="3200" spc="200"/>
                        <a:t> </a:t>
                      </a:r>
                      <a:r>
                        <a:rPr sz="3200" spc="-5"/>
                        <a:t>multi-</a:t>
                      </a:r>
                      <a:endParaRPr sz="3200"/>
                    </a:p>
                    <a:p>
                      <a:pPr marL="71120" marR="120650" algn="just">
                        <a:lnSpc>
                          <a:spcPct val="100000"/>
                        </a:lnSpc>
                      </a:pPr>
                      <a:r>
                        <a:rPr sz="3200" spc="-5"/>
                        <a:t>layered packaging or plastic sheets or </a:t>
                      </a:r>
                      <a:r>
                        <a:rPr lang="en-IN" sz="3200" spc="-5"/>
                        <a:t>like and</a:t>
                      </a:r>
                      <a:r>
                        <a:rPr sz="3200">
                          <a:solidFill>
                            <a:srgbClr val="001F5F"/>
                          </a:solidFill>
                        </a:rPr>
                        <a:t> </a:t>
                      </a:r>
                      <a:r>
                        <a:rPr sz="3200" spc="-5">
                          <a:solidFill>
                            <a:srgbClr val="001F5F"/>
                          </a:solidFill>
                        </a:rPr>
                        <a:t>includes industries</a:t>
                      </a:r>
                      <a:r>
                        <a:rPr lang="en-US" sz="3200" spc="-5">
                          <a:solidFill>
                            <a:srgbClr val="001F5F"/>
                          </a:solidFill>
                        </a:rPr>
                        <a:t>.</a:t>
                      </a:r>
                      <a:endParaRPr lang="en-US" sz="3200" spc="-5">
                        <a:solidFill>
                          <a:srgbClr val="001F5F"/>
                        </a:solidFill>
                        <a:latin typeface="+mn-lt"/>
                        <a:cs typeface="Palladio Uralic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3145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lang="en-IN" sz="3200" b="1" spc="-5"/>
                        <a:t>Manufacturer</a:t>
                      </a:r>
                      <a:endParaRPr lang="en-IN" sz="3200">
                        <a:latin typeface="+mn-lt"/>
                        <a:cs typeface="Palladio Ural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800"/>
                        <a:t>:</a:t>
                      </a:r>
                      <a:endParaRPr sz="3800"/>
                    </a:p>
                    <a:p>
                      <a:pPr marL="31750" algn="ctr">
                        <a:lnSpc>
                          <a:spcPct val="100000"/>
                        </a:lnSpc>
                      </a:pPr>
                      <a:endParaRPr lang="en-IN" sz="3200">
                        <a:latin typeface="+mn-lt"/>
                        <a:cs typeface="Palladio Ural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 marR="119380" algn="just">
                        <a:lnSpc>
                          <a:spcPct val="100000"/>
                        </a:lnSpc>
                      </a:pPr>
                      <a:r>
                        <a:rPr lang="en-US" sz="3200" spc="-5"/>
                        <a:t>Production of plastic </a:t>
                      </a:r>
                      <a:r>
                        <a:rPr lang="en-US" sz="3200"/>
                        <a:t>raw </a:t>
                      </a:r>
                      <a:r>
                        <a:rPr lang="en-US" sz="3200" spc="-5"/>
                        <a:t>material </a:t>
                      </a:r>
                      <a:r>
                        <a:rPr lang="en-US" sz="3200" spc="-10"/>
                        <a:t>to </a:t>
                      </a:r>
                      <a:r>
                        <a:rPr lang="en-US" sz="3200" spc="-5"/>
                        <a:t>be </a:t>
                      </a:r>
                      <a:r>
                        <a:rPr lang="en-US" sz="3200" spc="-10"/>
                        <a:t>used </a:t>
                      </a:r>
                      <a:r>
                        <a:rPr lang="en-US" sz="3200"/>
                        <a:t>as </a:t>
                      </a:r>
                      <a:r>
                        <a:rPr lang="en-US" sz="3200" spc="-5"/>
                        <a:t>raw material by </a:t>
                      </a:r>
                      <a:r>
                        <a:rPr lang="en-US" sz="3200" spc="-10"/>
                        <a:t>the  producer.</a:t>
                      </a:r>
                      <a:endParaRPr lang="en-US" sz="3200">
                        <a:latin typeface="+mn-lt"/>
                        <a:cs typeface="Palladio Uralic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40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189991"/>
              </p:ext>
            </p:extLst>
          </p:nvPr>
        </p:nvGraphicFramePr>
        <p:xfrm>
          <a:off x="432225" y="2181306"/>
          <a:ext cx="11327550" cy="4022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9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4872">
                <a:tc>
                  <a:txBody>
                    <a:bodyPr/>
                    <a:lstStyle/>
                    <a:p>
                      <a:pPr marL="127000">
                        <a:lnSpc>
                          <a:spcPts val="2480"/>
                        </a:lnSpc>
                      </a:pPr>
                      <a:r>
                        <a:rPr sz="2200" b="1">
                          <a:latin typeface="+mn-lt"/>
                          <a:cs typeface="Palladio Uralic"/>
                        </a:rPr>
                        <a:t>Institutional</a:t>
                      </a:r>
                      <a:endParaRPr sz="2200">
                        <a:latin typeface="+mn-lt"/>
                        <a:cs typeface="Palladio Uralic"/>
                      </a:endParaRPr>
                    </a:p>
                    <a:p>
                      <a:pPr marL="127000" marR="562610">
                        <a:lnSpc>
                          <a:spcPct val="100000"/>
                        </a:lnSpc>
                      </a:pPr>
                      <a:r>
                        <a:rPr sz="2200" b="1" spc="-5">
                          <a:latin typeface="+mn-lt"/>
                          <a:cs typeface="Palladio Uralic"/>
                        </a:rPr>
                        <a:t>waste  g</a:t>
                      </a:r>
                      <a:r>
                        <a:rPr sz="2200" b="1" spc="10">
                          <a:latin typeface="+mn-lt"/>
                          <a:cs typeface="Palladio Uralic"/>
                        </a:rPr>
                        <a:t>e</a:t>
                      </a:r>
                      <a:r>
                        <a:rPr sz="2200" b="1">
                          <a:latin typeface="+mn-lt"/>
                          <a:cs typeface="Palladio Uralic"/>
                        </a:rPr>
                        <a:t>n</a:t>
                      </a:r>
                      <a:r>
                        <a:rPr sz="2200" b="1" spc="10">
                          <a:latin typeface="+mn-lt"/>
                          <a:cs typeface="Palladio Uralic"/>
                        </a:rPr>
                        <a:t>e</a:t>
                      </a:r>
                      <a:r>
                        <a:rPr sz="2200" b="1" spc="-5">
                          <a:latin typeface="+mn-lt"/>
                          <a:cs typeface="Palladio Uralic"/>
                        </a:rPr>
                        <a:t>r</a:t>
                      </a:r>
                      <a:r>
                        <a:rPr sz="2200" b="1" spc="5">
                          <a:latin typeface="+mn-lt"/>
                          <a:cs typeface="Palladio Uralic"/>
                        </a:rPr>
                        <a:t>a</a:t>
                      </a:r>
                      <a:r>
                        <a:rPr sz="2200" b="1">
                          <a:latin typeface="+mn-lt"/>
                          <a:cs typeface="Palladio Uralic"/>
                        </a:rPr>
                        <a:t>t</a:t>
                      </a:r>
                      <a:r>
                        <a:rPr sz="2200" b="1" spc="5">
                          <a:latin typeface="+mn-lt"/>
                          <a:cs typeface="Palladio Uralic"/>
                        </a:rPr>
                        <a:t>o</a:t>
                      </a:r>
                      <a:r>
                        <a:rPr sz="2200" b="1">
                          <a:latin typeface="+mn-lt"/>
                          <a:cs typeface="Palladio Uralic"/>
                        </a:rPr>
                        <a:t>r</a:t>
                      </a:r>
                      <a:endParaRPr sz="2200">
                        <a:latin typeface="+mn-lt"/>
                        <a:cs typeface="Palladio Ural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ts val="2470"/>
                        </a:lnSpc>
                      </a:pPr>
                      <a:r>
                        <a:rPr sz="2200">
                          <a:latin typeface="+mn-lt"/>
                          <a:cs typeface="Palladio Uralic"/>
                        </a:rPr>
                        <a:t>: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 algn="just">
                        <a:lnSpc>
                          <a:spcPts val="2470"/>
                        </a:lnSpc>
                      </a:pPr>
                      <a:r>
                        <a:rPr sz="2200" spc="-10">
                          <a:latin typeface="+mn-lt"/>
                          <a:cs typeface="Palladio Uralic"/>
                        </a:rPr>
                        <a:t>institutional</a:t>
                      </a:r>
                      <a:r>
                        <a:rPr sz="2200" spc="190">
                          <a:latin typeface="+mn-lt"/>
                          <a:cs typeface="Palladio Uralic"/>
                        </a:rPr>
                        <a:t> </a:t>
                      </a:r>
                      <a:r>
                        <a:rPr sz="2200" spc="-5">
                          <a:latin typeface="+mn-lt"/>
                          <a:cs typeface="Palladio Uralic"/>
                        </a:rPr>
                        <a:t>buildings</a:t>
                      </a:r>
                      <a:r>
                        <a:rPr sz="2200" spc="215">
                          <a:latin typeface="+mn-lt"/>
                          <a:cs typeface="Palladio Uralic"/>
                        </a:rPr>
                        <a:t> </a:t>
                      </a:r>
                      <a:r>
                        <a:rPr sz="2200" spc="-5">
                          <a:latin typeface="+mn-lt"/>
                          <a:cs typeface="Palladio Uralic"/>
                        </a:rPr>
                        <a:t>such</a:t>
                      </a:r>
                      <a:r>
                        <a:rPr sz="2200" spc="195">
                          <a:latin typeface="+mn-lt"/>
                          <a:cs typeface="Palladio Uralic"/>
                        </a:rPr>
                        <a:t> </a:t>
                      </a:r>
                      <a:r>
                        <a:rPr sz="2200" spc="-5">
                          <a:latin typeface="+mn-lt"/>
                          <a:cs typeface="Palladio Uralic"/>
                        </a:rPr>
                        <a:t>as</a:t>
                      </a:r>
                      <a:r>
                        <a:rPr lang="en-US" sz="2200" spc="0">
                          <a:latin typeface="+mn-lt"/>
                          <a:cs typeface="Palladio Uralic"/>
                        </a:rPr>
                        <a:t> </a:t>
                      </a:r>
                      <a:r>
                        <a:rPr sz="2200" spc="-5">
                          <a:latin typeface="+mn-lt"/>
                          <a:cs typeface="Palladio Uralic"/>
                        </a:rPr>
                        <a:t>Central </a:t>
                      </a:r>
                      <a:r>
                        <a:rPr sz="2200" spc="-10">
                          <a:latin typeface="+mn-lt"/>
                          <a:cs typeface="Palladio Uralic"/>
                        </a:rPr>
                        <a:t>Government </a:t>
                      </a:r>
                      <a:r>
                        <a:rPr sz="2200" spc="-5">
                          <a:latin typeface="+mn-lt"/>
                          <a:cs typeface="Palladio Uralic"/>
                        </a:rPr>
                        <a:t>Departments, State  </a:t>
                      </a:r>
                      <a:r>
                        <a:rPr sz="2200" spc="-10">
                          <a:latin typeface="+mn-lt"/>
                          <a:cs typeface="Palladio Uralic"/>
                        </a:rPr>
                        <a:t>Government </a:t>
                      </a:r>
                      <a:r>
                        <a:rPr sz="2200" spc="-5">
                          <a:latin typeface="+mn-lt"/>
                          <a:cs typeface="Palladio Uralic"/>
                        </a:rPr>
                        <a:t>Departments, </a:t>
                      </a:r>
                      <a:r>
                        <a:rPr sz="2200" spc="-10">
                          <a:latin typeface="+mn-lt"/>
                          <a:cs typeface="Palladio Uralic"/>
                        </a:rPr>
                        <a:t>public </a:t>
                      </a:r>
                      <a:r>
                        <a:rPr sz="2200" spc="-5">
                          <a:latin typeface="+mn-lt"/>
                          <a:cs typeface="Palladio Uralic"/>
                        </a:rPr>
                        <a:t>or </a:t>
                      </a:r>
                      <a:r>
                        <a:rPr sz="2200" b="1" spc="-5">
                          <a:latin typeface="+mn-lt"/>
                          <a:cs typeface="Palladio Uralic"/>
                        </a:rPr>
                        <a:t>private sector companies</a:t>
                      </a:r>
                      <a:r>
                        <a:rPr sz="2200" spc="-5">
                          <a:latin typeface="+mn-lt"/>
                          <a:cs typeface="Palladio Uralic"/>
                        </a:rPr>
                        <a:t>,  hospitals, schools, colleges, universities or other places of  education, organisation, academy, hotels, restaurants, </a:t>
                      </a:r>
                      <a:r>
                        <a:rPr sz="2200" spc="-10">
                          <a:latin typeface="+mn-lt"/>
                          <a:cs typeface="Palladio Uralic"/>
                        </a:rPr>
                        <a:t>malls </a:t>
                      </a:r>
                      <a:r>
                        <a:rPr sz="2200">
                          <a:latin typeface="+mn-lt"/>
                          <a:cs typeface="Palladio Uralic"/>
                        </a:rPr>
                        <a:t>and  </a:t>
                      </a:r>
                      <a:r>
                        <a:rPr sz="2200" spc="-5">
                          <a:latin typeface="+mn-lt"/>
                          <a:cs typeface="Palladio Uralic"/>
                        </a:rPr>
                        <a:t>shopping</a:t>
                      </a:r>
                      <a:r>
                        <a:rPr sz="2200" spc="-20">
                          <a:latin typeface="+mn-lt"/>
                          <a:cs typeface="Palladio Uralic"/>
                        </a:rPr>
                        <a:t> </a:t>
                      </a:r>
                      <a:r>
                        <a:rPr sz="2200" spc="-5">
                          <a:latin typeface="+mn-lt"/>
                          <a:cs typeface="Palladio Uralic"/>
                        </a:rPr>
                        <a:t>complexes</a:t>
                      </a:r>
                      <a:endParaRPr sz="2200">
                        <a:latin typeface="+mn-lt"/>
                        <a:cs typeface="Palladio Uralic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7264">
                <a:tc>
                  <a:txBody>
                    <a:bodyPr/>
                    <a:lstStyle/>
                    <a:p>
                      <a:pPr marL="127000" marR="8921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200" b="1" spc="-5">
                          <a:latin typeface="+mn-lt"/>
                          <a:cs typeface="Palladio Uralic"/>
                        </a:rPr>
                        <a:t>Brand  </a:t>
                      </a:r>
                      <a:r>
                        <a:rPr sz="2200" b="1">
                          <a:latin typeface="+mn-lt"/>
                          <a:cs typeface="Palladio Uralic"/>
                        </a:rPr>
                        <a:t>Owner</a:t>
                      </a:r>
                      <a:endParaRPr sz="2200">
                        <a:latin typeface="+mn-lt"/>
                        <a:cs typeface="Palladio Uralic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+mn-lt"/>
                        <a:cs typeface="Times New Roman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  <a:spcBef>
                          <a:spcPts val="1945"/>
                        </a:spcBef>
                      </a:pPr>
                      <a:r>
                        <a:rPr sz="2200" b="1" spc="-5">
                          <a:latin typeface="+mn-lt"/>
                          <a:cs typeface="Palladio Uralic"/>
                        </a:rPr>
                        <a:t>Importer</a:t>
                      </a:r>
                      <a:endParaRPr sz="2200">
                        <a:latin typeface="+mn-lt"/>
                        <a:cs typeface="Palladio Uralic"/>
                      </a:endParaRPr>
                    </a:p>
                  </a:txBody>
                  <a:tcPr marL="0" marR="0" marT="252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500">
                        <a:latin typeface="+mn-lt"/>
                        <a:cs typeface="Times New Roman"/>
                      </a:endParaRPr>
                    </a:p>
                    <a:p>
                      <a:pPr marL="177800">
                        <a:lnSpc>
                          <a:spcPct val="100000"/>
                        </a:lnSpc>
                      </a:pPr>
                      <a:r>
                        <a:rPr sz="2200">
                          <a:latin typeface="+mn-lt"/>
                          <a:cs typeface="Palladio Uralic"/>
                        </a:rPr>
                        <a:t>: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+mn-lt"/>
                        <a:cs typeface="Times New Roman"/>
                      </a:endParaRPr>
                    </a:p>
                    <a:p>
                      <a:pPr marL="177800">
                        <a:lnSpc>
                          <a:spcPct val="100000"/>
                        </a:lnSpc>
                        <a:spcBef>
                          <a:spcPts val="1945"/>
                        </a:spcBef>
                      </a:pPr>
                      <a:r>
                        <a:rPr sz="2200">
                          <a:latin typeface="+mn-lt"/>
                          <a:cs typeface="Palladio Uralic"/>
                        </a:rPr>
                        <a:t>:</a:t>
                      </a:r>
                    </a:p>
                  </a:txBody>
                  <a:tcPr marL="0" marR="0" marT="647" marB="0"/>
                </a:tc>
                <a:tc>
                  <a:txBody>
                    <a:bodyPr/>
                    <a:lstStyle/>
                    <a:p>
                      <a:pPr marL="71120" marR="1238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200" spc="-5" dirty="0">
                          <a:latin typeface="+mn-lt"/>
                          <a:cs typeface="Palladio Uralic"/>
                        </a:rPr>
                        <a:t>A </a:t>
                      </a:r>
                      <a:r>
                        <a:rPr sz="2200" spc="-10" dirty="0">
                          <a:latin typeface="+mn-lt"/>
                          <a:cs typeface="Palladio Uralic"/>
                        </a:rPr>
                        <a:t>person </a:t>
                      </a:r>
                      <a:r>
                        <a:rPr sz="2200" spc="-5" dirty="0">
                          <a:latin typeface="+mn-lt"/>
                          <a:cs typeface="Palladio Uralic"/>
                        </a:rPr>
                        <a:t>or company </a:t>
                      </a:r>
                      <a:r>
                        <a:rPr sz="2200" spc="-10" dirty="0">
                          <a:latin typeface="+mn-lt"/>
                          <a:cs typeface="Palladio Uralic"/>
                        </a:rPr>
                        <a:t>who </a:t>
                      </a:r>
                      <a:r>
                        <a:rPr sz="2200" spc="-5" dirty="0">
                          <a:latin typeface="+mn-lt"/>
                          <a:cs typeface="Palladio Uralic"/>
                        </a:rPr>
                        <a:t>sells </a:t>
                      </a:r>
                      <a:r>
                        <a:rPr sz="2200" dirty="0">
                          <a:latin typeface="+mn-lt"/>
                          <a:cs typeface="Palladio Uralic"/>
                        </a:rPr>
                        <a:t>any </a:t>
                      </a:r>
                      <a:r>
                        <a:rPr sz="2200" spc="-5" dirty="0">
                          <a:latin typeface="+mn-lt"/>
                          <a:cs typeface="Palladio Uralic"/>
                        </a:rPr>
                        <a:t>commodity under a registered  </a:t>
                      </a:r>
                      <a:r>
                        <a:rPr sz="2200" spc="-10" dirty="0">
                          <a:latin typeface="+mn-lt"/>
                          <a:cs typeface="Palladio Uralic"/>
                        </a:rPr>
                        <a:t>brand</a:t>
                      </a:r>
                      <a:r>
                        <a:rPr sz="2200" dirty="0">
                          <a:latin typeface="+mn-lt"/>
                          <a:cs typeface="Palladio Uralic"/>
                        </a:rPr>
                        <a:t> </a:t>
                      </a:r>
                      <a:r>
                        <a:rPr sz="2200" spc="-5" dirty="0">
                          <a:latin typeface="+mn-lt"/>
                          <a:cs typeface="Palladio Uralic"/>
                        </a:rPr>
                        <a:t>label.</a:t>
                      </a:r>
                      <a:endParaRPr sz="2200" dirty="0">
                        <a:latin typeface="+mn-lt"/>
                        <a:cs typeface="Palladio Uralic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500" dirty="0">
                        <a:latin typeface="+mn-lt"/>
                        <a:cs typeface="Times New Roman"/>
                      </a:endParaRPr>
                    </a:p>
                    <a:p>
                      <a:pPr marL="71120" marR="215900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+mn-lt"/>
                          <a:cs typeface="Palladio Uralic"/>
                        </a:rPr>
                        <a:t>A </a:t>
                      </a:r>
                      <a:r>
                        <a:rPr sz="2200" spc="-10" dirty="0">
                          <a:latin typeface="+mn-lt"/>
                          <a:cs typeface="Palladio Uralic"/>
                        </a:rPr>
                        <a:t>person </a:t>
                      </a:r>
                      <a:r>
                        <a:rPr sz="2200" spc="-5" dirty="0">
                          <a:latin typeface="+mn-lt"/>
                          <a:cs typeface="Palladio Uralic"/>
                        </a:rPr>
                        <a:t>who imports or intends to import and </a:t>
                      </a:r>
                      <a:r>
                        <a:rPr sz="2200" spc="-10" dirty="0">
                          <a:latin typeface="+mn-lt"/>
                          <a:cs typeface="Palladio Uralic"/>
                        </a:rPr>
                        <a:t>holds </a:t>
                      </a:r>
                      <a:r>
                        <a:rPr sz="2200" spc="-5" dirty="0">
                          <a:latin typeface="+mn-lt"/>
                          <a:cs typeface="Palladio Uralic"/>
                        </a:rPr>
                        <a:t>an </a:t>
                      </a:r>
                      <a:r>
                        <a:rPr sz="2200" dirty="0">
                          <a:latin typeface="+mn-lt"/>
                          <a:cs typeface="Palladio Uralic"/>
                        </a:rPr>
                        <a:t>Importer-  </a:t>
                      </a:r>
                      <a:r>
                        <a:rPr sz="2200" spc="-5" dirty="0">
                          <a:latin typeface="+mn-lt"/>
                          <a:cs typeface="Palladio Uralic"/>
                        </a:rPr>
                        <a:t>Exporter Code number, unless otherwise specifically</a:t>
                      </a:r>
                      <a:r>
                        <a:rPr sz="2200" spc="50" dirty="0">
                          <a:latin typeface="+mn-lt"/>
                          <a:cs typeface="Palladio Uralic"/>
                        </a:rPr>
                        <a:t> </a:t>
                      </a:r>
                      <a:r>
                        <a:rPr sz="2200" dirty="0">
                          <a:latin typeface="+mn-lt"/>
                          <a:cs typeface="Palladio Uralic"/>
                        </a:rPr>
                        <a:t>exempted</a:t>
                      </a:r>
                      <a:r>
                        <a:rPr sz="1800" dirty="0">
                          <a:latin typeface="+mn-lt"/>
                          <a:cs typeface="Palladio Uralic"/>
                        </a:rPr>
                        <a:t>.</a:t>
                      </a:r>
                    </a:p>
                  </a:txBody>
                  <a:tcPr marL="0" marR="0" marT="2394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22225"/>
            <a:ext cx="2416175" cy="696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+mn-lt"/>
                <a:cs typeface="Caladea"/>
              </a:rPr>
              <a:t>Definition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62001" y="1066800"/>
          <a:ext cx="11429999" cy="5322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4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2654">
                <a:tc>
                  <a:txBody>
                    <a:bodyPr/>
                    <a:lstStyle/>
                    <a:p>
                      <a:pPr marL="127000">
                        <a:lnSpc>
                          <a:spcPts val="2480"/>
                        </a:lnSpc>
                      </a:pPr>
                      <a:r>
                        <a:rPr sz="2200" b="1" spc="-5" dirty="0">
                          <a:latin typeface="+mn-lt"/>
                          <a:cs typeface="Palladio Uralic"/>
                        </a:rPr>
                        <a:t>Plastic</a:t>
                      </a:r>
                      <a:endParaRPr sz="2200" dirty="0">
                        <a:latin typeface="+mn-lt"/>
                        <a:cs typeface="Palladio Ural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r">
                        <a:lnSpc>
                          <a:spcPts val="2470"/>
                        </a:lnSpc>
                      </a:pPr>
                      <a:r>
                        <a:rPr lang="en-US" sz="2200" dirty="0">
                          <a:latin typeface="+mn-lt"/>
                          <a:cs typeface="Palladio Uralic"/>
                        </a:rPr>
                        <a:t>   </a:t>
                      </a:r>
                      <a:r>
                        <a:rPr sz="2200" dirty="0">
                          <a:latin typeface="+mn-lt"/>
                          <a:cs typeface="Palladio Uralic"/>
                        </a:rPr>
                        <a:t>: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algn="just">
                        <a:lnSpc>
                          <a:spcPts val="2470"/>
                        </a:lnSpc>
                      </a:pPr>
                      <a:r>
                        <a:rPr sz="2200" spc="-5" dirty="0">
                          <a:latin typeface="+mn-lt"/>
                          <a:cs typeface="Palladio Uralic"/>
                        </a:rPr>
                        <a:t>Material which </a:t>
                      </a:r>
                      <a:r>
                        <a:rPr sz="2200" spc="-10" dirty="0">
                          <a:latin typeface="+mn-lt"/>
                          <a:cs typeface="Palladio Uralic"/>
                        </a:rPr>
                        <a:t>contains </a:t>
                      </a:r>
                      <a:r>
                        <a:rPr sz="2200" dirty="0">
                          <a:latin typeface="+mn-lt"/>
                          <a:cs typeface="Palladio Uralic"/>
                        </a:rPr>
                        <a:t>as </a:t>
                      </a:r>
                      <a:r>
                        <a:rPr sz="2200" spc="-10" dirty="0">
                          <a:latin typeface="+mn-lt"/>
                          <a:cs typeface="Palladio Uralic"/>
                        </a:rPr>
                        <a:t>an </a:t>
                      </a:r>
                      <a:r>
                        <a:rPr sz="2200" spc="-5" dirty="0">
                          <a:latin typeface="+mn-lt"/>
                          <a:cs typeface="Palladio Uralic"/>
                        </a:rPr>
                        <a:t>essential </a:t>
                      </a:r>
                      <a:r>
                        <a:rPr sz="2200" spc="-10" dirty="0">
                          <a:latin typeface="+mn-lt"/>
                          <a:cs typeface="Palladio Uralic"/>
                        </a:rPr>
                        <a:t>ingredient </a:t>
                      </a:r>
                      <a:r>
                        <a:rPr sz="2200" spc="-5" dirty="0">
                          <a:latin typeface="+mn-lt"/>
                          <a:cs typeface="Palladio Uralic"/>
                        </a:rPr>
                        <a:t>a</a:t>
                      </a:r>
                      <a:r>
                        <a:rPr sz="2200" spc="60" dirty="0">
                          <a:latin typeface="+mn-lt"/>
                          <a:cs typeface="Palladio Uralic"/>
                        </a:rPr>
                        <a:t> </a:t>
                      </a:r>
                      <a:r>
                        <a:rPr sz="2200" spc="-10" dirty="0">
                          <a:latin typeface="+mn-lt"/>
                          <a:cs typeface="Palladio Uralic"/>
                        </a:rPr>
                        <a:t>high</a:t>
                      </a:r>
                      <a:r>
                        <a:rPr lang="en-US" sz="2200" spc="0" dirty="0">
                          <a:latin typeface="+mn-lt"/>
                          <a:cs typeface="Palladio Uralic"/>
                        </a:rPr>
                        <a:t> </a:t>
                      </a:r>
                      <a:r>
                        <a:rPr sz="2200" spc="-10" dirty="0">
                          <a:latin typeface="+mn-lt"/>
                          <a:cs typeface="Palladio Uralic"/>
                        </a:rPr>
                        <a:t>polymer </a:t>
                      </a:r>
                      <a:r>
                        <a:rPr sz="2200" spc="-5" dirty="0">
                          <a:latin typeface="+mn-lt"/>
                          <a:cs typeface="Palladio Uralic"/>
                        </a:rPr>
                        <a:t>such as </a:t>
                      </a:r>
                      <a:endParaRPr lang="en-US" sz="2200" spc="-5" dirty="0">
                        <a:latin typeface="+mn-lt"/>
                        <a:cs typeface="Palladio Uralic"/>
                      </a:endParaRPr>
                    </a:p>
                    <a:p>
                      <a:pPr marL="68580" marR="119380" algn="just">
                        <a:lnSpc>
                          <a:spcPct val="100000"/>
                        </a:lnSpc>
                      </a:pPr>
                      <a:endParaRPr lang="en-IN" sz="2200" spc="-5" dirty="0">
                        <a:latin typeface="+mn-lt"/>
                        <a:cs typeface="Palladio Uralic"/>
                      </a:endParaRPr>
                    </a:p>
                    <a:p>
                      <a:pPr marL="411480" marR="119380" indent="-34290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2200" spc="-10" dirty="0">
                          <a:latin typeface="+mn-lt"/>
                          <a:cs typeface="Palladio Uralic"/>
                        </a:rPr>
                        <a:t>Polyethylene terephthalate, </a:t>
                      </a:r>
                    </a:p>
                    <a:p>
                      <a:pPr marL="411480" marR="119380" indent="-34290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2200" spc="-10" dirty="0">
                          <a:latin typeface="+mn-lt"/>
                          <a:cs typeface="Palladio Uralic"/>
                        </a:rPr>
                        <a:t>High </a:t>
                      </a:r>
                      <a:r>
                        <a:rPr lang="en-IN" sz="2200" spc="-5" dirty="0">
                          <a:latin typeface="+mn-lt"/>
                          <a:cs typeface="Palladio Uralic"/>
                        </a:rPr>
                        <a:t>density  polyethylene, </a:t>
                      </a:r>
                    </a:p>
                    <a:p>
                      <a:pPr marL="411480" marR="119380" indent="-34290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2200" spc="-10" dirty="0">
                          <a:latin typeface="+mn-lt"/>
                          <a:cs typeface="Palladio Uralic"/>
                        </a:rPr>
                        <a:t>Vinyl, low </a:t>
                      </a:r>
                      <a:r>
                        <a:rPr lang="en-IN" sz="2200" spc="-5" dirty="0">
                          <a:latin typeface="+mn-lt"/>
                          <a:cs typeface="Palladio Uralic"/>
                        </a:rPr>
                        <a:t>density polyethylene, </a:t>
                      </a:r>
                    </a:p>
                    <a:p>
                      <a:pPr marL="411480" marR="119380" indent="-34290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2200" spc="-10" dirty="0">
                          <a:latin typeface="+mn-lt"/>
                          <a:cs typeface="Palladio Uralic"/>
                        </a:rPr>
                        <a:t>Polypropylene,  </a:t>
                      </a:r>
                    </a:p>
                    <a:p>
                      <a:pPr marL="411480" marR="119380" indent="-34290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2200" spc="-5" dirty="0">
                          <a:latin typeface="+mn-lt"/>
                          <a:cs typeface="Palladio Uralic"/>
                        </a:rPr>
                        <a:t>Polystyrene resins, </a:t>
                      </a:r>
                    </a:p>
                    <a:p>
                      <a:pPr marL="411480" marR="119380" indent="-34290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2200" spc="-5" dirty="0">
                          <a:latin typeface="+mn-lt"/>
                          <a:cs typeface="Palladio Uralic"/>
                        </a:rPr>
                        <a:t>Multi-materials like acrylonitrile </a:t>
                      </a:r>
                      <a:r>
                        <a:rPr lang="en-IN" sz="2200" spc="-10" dirty="0">
                          <a:latin typeface="+mn-lt"/>
                          <a:cs typeface="Palladio Uralic"/>
                        </a:rPr>
                        <a:t>butadiene  </a:t>
                      </a:r>
                      <a:r>
                        <a:rPr lang="en-IN" sz="2200" spc="-5" dirty="0">
                          <a:latin typeface="+mn-lt"/>
                          <a:cs typeface="Palladio Uralic"/>
                        </a:rPr>
                        <a:t>styrene, </a:t>
                      </a:r>
                    </a:p>
                    <a:p>
                      <a:pPr marL="411480" marR="119380" indent="-34290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2200" spc="-5" dirty="0">
                          <a:latin typeface="+mn-lt"/>
                          <a:cs typeface="Palladio Uralic"/>
                        </a:rPr>
                        <a:t>Polyphenylene oxide, </a:t>
                      </a:r>
                    </a:p>
                    <a:p>
                      <a:pPr marL="411480" marR="119380" indent="-34290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2200" spc="-5" dirty="0">
                          <a:latin typeface="+mn-lt"/>
                          <a:cs typeface="Palladio Uralic"/>
                        </a:rPr>
                        <a:t>Polycarbonate, </a:t>
                      </a:r>
                    </a:p>
                    <a:p>
                      <a:pPr marL="411480" marR="119380" indent="-34290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2200" spc="-10" dirty="0">
                          <a:latin typeface="+mn-lt"/>
                          <a:cs typeface="Palladio Uralic"/>
                        </a:rPr>
                        <a:t>Polybutylene  </a:t>
                      </a:r>
                      <a:r>
                        <a:rPr lang="en-IN" sz="2200" spc="-5" dirty="0">
                          <a:latin typeface="+mn-lt"/>
                          <a:cs typeface="Palladio Uralic"/>
                        </a:rPr>
                        <a:t>terephthalate.</a:t>
                      </a:r>
                      <a:endParaRPr lang="en-IN" sz="2200" dirty="0">
                        <a:latin typeface="+mn-lt"/>
                        <a:cs typeface="Palladio Uralic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103188"/>
            <a:ext cx="12084050" cy="6921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>
                <a:latin typeface="Arial"/>
                <a:cs typeface="Arial"/>
              </a:rPr>
              <a:t>EXTENDED </a:t>
            </a:r>
            <a:r>
              <a:rPr spc="-5" dirty="0">
                <a:latin typeface="Arial"/>
                <a:cs typeface="Arial"/>
              </a:rPr>
              <a:t>PRODUCER </a:t>
            </a:r>
            <a:r>
              <a:rPr dirty="0">
                <a:latin typeface="+mn-lt"/>
                <a:cs typeface="Arial"/>
              </a:rPr>
              <a:t>RESPONSIBILITY</a:t>
            </a:r>
            <a:r>
              <a:rPr spc="-18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(EPR)</a:t>
            </a:r>
          </a:p>
        </p:txBody>
      </p:sp>
      <p:sp>
        <p:nvSpPr>
          <p:cNvPr id="10" name="object 10"/>
          <p:cNvSpPr/>
          <p:nvPr/>
        </p:nvSpPr>
        <p:spPr>
          <a:xfrm>
            <a:off x="304800" y="1471816"/>
            <a:ext cx="5957532" cy="48678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IN" dirty="0"/>
          </a:p>
        </p:txBody>
      </p:sp>
      <p:graphicFrame>
        <p:nvGraphicFramePr>
          <p:cNvPr id="12" name="object 9">
            <a:extLst>
              <a:ext uri="{FF2B5EF4-FFF2-40B4-BE49-F238E27FC236}">
                <a16:creationId xmlns:a16="http://schemas.microsoft.com/office/drawing/2014/main" id="{A887D9B2-072A-F550-F5C3-4540A29FB5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3675316"/>
              </p:ext>
            </p:extLst>
          </p:nvPr>
        </p:nvGraphicFramePr>
        <p:xfrm>
          <a:off x="6400800" y="985520"/>
          <a:ext cx="5715000" cy="5769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2EB1A1-4233-4212-95C9-6A7208F78AAA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60400" indent="-228600">
              <a:lnSpc>
                <a:spcPct val="90000"/>
              </a:lnSpc>
              <a:spcBef>
                <a:spcPts val="795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</a:rPr>
              <a:t>The plastic waste consumer can be categorized as:</a:t>
            </a:r>
          </a:p>
          <a:p>
            <a:pPr marL="660400" indent="-228600">
              <a:lnSpc>
                <a:spcPct val="90000"/>
              </a:lnSpc>
              <a:spcBef>
                <a:spcPts val="795"/>
              </a:spcBef>
              <a:buFont typeface="Arial" panose="020B0604020202020204" pitchFamily="34" charset="0"/>
              <a:buChar char="•"/>
            </a:pPr>
            <a:endParaRPr lang="en-US" sz="2400" b="1" dirty="0">
              <a:effectLst/>
            </a:endParaRPr>
          </a:p>
          <a:p>
            <a:pPr marL="1143000" marR="596265" lvl="2" indent="-228600">
              <a:lnSpc>
                <a:spcPct val="90000"/>
              </a:lnSpc>
              <a:spcBef>
                <a:spcPts val="925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  <a:tabLst>
                <a:tab pos="1118235" algn="l"/>
              </a:tabLst>
            </a:pPr>
            <a:r>
              <a:rPr lang="en-US" sz="2400" b="1" spc="-15" dirty="0">
                <a:effectLst/>
              </a:rPr>
              <a:t>Pre-Consumer/Post-industrial Waste </a:t>
            </a:r>
            <a:r>
              <a:rPr lang="en-US" sz="2400" spc="-15" dirty="0">
                <a:effectLst/>
              </a:rPr>
              <a:t>: It refers to the plastic waste that is generated within the industries during manufacturing and packaging processes</a:t>
            </a:r>
            <a:r>
              <a:rPr lang="en-US" sz="2400" spc="-25" dirty="0">
                <a:effectLst/>
              </a:rPr>
              <a:t> </a:t>
            </a:r>
            <a:r>
              <a:rPr lang="en-US" sz="2400" spc="-15" dirty="0">
                <a:effectLst/>
              </a:rPr>
              <a:t>and</a:t>
            </a:r>
          </a:p>
          <a:p>
            <a:pPr marL="1143000" marR="596265" lvl="2" indent="-228600">
              <a:lnSpc>
                <a:spcPct val="90000"/>
              </a:lnSpc>
              <a:spcBef>
                <a:spcPts val="925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  <a:tabLst>
                <a:tab pos="1118235" algn="l"/>
              </a:tabLst>
            </a:pPr>
            <a:endParaRPr lang="en-US" sz="2400" spc="-15" dirty="0">
              <a:effectLst/>
            </a:endParaRPr>
          </a:p>
          <a:p>
            <a:pPr marL="1143000" marR="596900" lvl="2" indent="-228600">
              <a:lnSpc>
                <a:spcPct val="90000"/>
              </a:lnSpc>
              <a:spcBef>
                <a:spcPts val="2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  <a:tabLst>
                <a:tab pos="1118235" algn="l"/>
              </a:tabLst>
            </a:pPr>
            <a:r>
              <a:rPr lang="en-US" sz="2400" b="1" spc="-15" dirty="0">
                <a:effectLst/>
              </a:rPr>
              <a:t>Post- Consumer Waste: </a:t>
            </a:r>
            <a:r>
              <a:rPr lang="en-US" sz="2400" spc="-15" dirty="0">
                <a:effectLst/>
              </a:rPr>
              <a:t>It refers to the plastic packaging discard including carry bags that are generated by consumers of the</a:t>
            </a:r>
            <a:r>
              <a:rPr lang="en-US" sz="2400" spc="-20" dirty="0">
                <a:effectLst/>
              </a:rPr>
              <a:t> </a:t>
            </a:r>
            <a:r>
              <a:rPr lang="en-US" sz="2400" spc="-15" dirty="0">
                <a:effectLst/>
              </a:rPr>
              <a:t>commodity.</a:t>
            </a:r>
          </a:p>
        </p:txBody>
      </p:sp>
    </p:spTree>
    <p:extLst>
      <p:ext uri="{BB962C8B-B14F-4D97-AF65-F5344CB8AC3E}">
        <p14:creationId xmlns:p14="http://schemas.microsoft.com/office/powerpoint/2010/main" val="1094956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2075</Words>
  <Application>Microsoft Office PowerPoint</Application>
  <PresentationFormat>Widescreen</PresentationFormat>
  <Paragraphs>221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Caladea</vt:lpstr>
      <vt:lpstr>Calibri</vt:lpstr>
      <vt:lpstr>Calibri Light</vt:lpstr>
      <vt:lpstr>Carlito</vt:lpstr>
      <vt:lpstr>Palladio Uralic</vt:lpstr>
      <vt:lpstr>Times New Roman</vt:lpstr>
      <vt:lpstr>Office Theme</vt:lpstr>
      <vt:lpstr>PowerPoint Presentation</vt:lpstr>
      <vt:lpstr>Legal Framework</vt:lpstr>
      <vt:lpstr>The Evolution of PWM Rules and EPR</vt:lpstr>
      <vt:lpstr>PWM Rules 2016 &amp; as amended 2018 &amp; 2021</vt:lpstr>
      <vt:lpstr>Definition</vt:lpstr>
      <vt:lpstr>Definition</vt:lpstr>
      <vt:lpstr>Definition</vt:lpstr>
      <vt:lpstr>EXTENDED PRODUCER RESPONSIBILITY (EPR)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Requirements under PWM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Responsibility of Producers, Importers  and Brand Owners</vt:lpstr>
      <vt:lpstr>Responsibility of Producers, Importers  and Brand Owners</vt:lpstr>
      <vt:lpstr>Responsibility of Producers, Importers  and Brand Owners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Mukhil Kannan S</dc:creator>
  <cp:lastModifiedBy>Mukhil Kannan S</cp:lastModifiedBy>
  <cp:revision>5</cp:revision>
  <dcterms:created xsi:type="dcterms:W3CDTF">2022-08-04T12:50:53Z</dcterms:created>
  <dcterms:modified xsi:type="dcterms:W3CDTF">2022-08-04T13:07:09Z</dcterms:modified>
</cp:coreProperties>
</file>